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Lst>
  <p:notesMasterIdLst>
    <p:notesMasterId r:id="rId84"/>
  </p:notesMasterIdLst>
  <p:sldIdLst>
    <p:sldId id="754" r:id="rId5"/>
    <p:sldId id="339" r:id="rId6"/>
    <p:sldId id="709" r:id="rId7"/>
    <p:sldId id="724" r:id="rId8"/>
    <p:sldId id="756" r:id="rId9"/>
    <p:sldId id="257" r:id="rId10"/>
    <p:sldId id="712" r:id="rId11"/>
    <p:sldId id="713" r:id="rId12"/>
    <p:sldId id="376" r:id="rId13"/>
    <p:sldId id="426" r:id="rId14"/>
    <p:sldId id="663" r:id="rId15"/>
    <p:sldId id="759" r:id="rId16"/>
    <p:sldId id="652" r:id="rId17"/>
    <p:sldId id="760" r:id="rId18"/>
    <p:sldId id="761" r:id="rId19"/>
    <p:sldId id="748" r:id="rId20"/>
    <p:sldId id="263" r:id="rId21"/>
    <p:sldId id="264" r:id="rId22"/>
    <p:sldId id="749" r:id="rId23"/>
    <p:sldId id="640" r:id="rId24"/>
    <p:sldId id="641" r:id="rId25"/>
    <p:sldId id="642" r:id="rId26"/>
    <p:sldId id="762" r:id="rId27"/>
    <p:sldId id="658" r:id="rId28"/>
    <p:sldId id="384" r:id="rId29"/>
    <p:sldId id="653" r:id="rId30"/>
    <p:sldId id="763" r:id="rId31"/>
    <p:sldId id="395" r:id="rId32"/>
    <p:sldId id="764" r:id="rId33"/>
    <p:sldId id="765" r:id="rId34"/>
    <p:sldId id="766" r:id="rId35"/>
    <p:sldId id="698" r:id="rId36"/>
    <p:sldId id="666" r:id="rId37"/>
    <p:sldId id="667" r:id="rId38"/>
    <p:sldId id="414" r:id="rId39"/>
    <p:sldId id="767" r:id="rId40"/>
    <p:sldId id="678" r:id="rId41"/>
    <p:sldId id="716" r:id="rId42"/>
    <p:sldId id="676" r:id="rId43"/>
    <p:sldId id="717" r:id="rId44"/>
    <p:sldId id="665" r:id="rId45"/>
    <p:sldId id="404" r:id="rId46"/>
    <p:sldId id="752" r:id="rId47"/>
    <p:sldId id="699" r:id="rId48"/>
    <p:sldId id="729" r:id="rId49"/>
    <p:sldId id="730" r:id="rId50"/>
    <p:sldId id="728" r:id="rId51"/>
    <p:sldId id="768" r:id="rId52"/>
    <p:sldId id="415" r:id="rId53"/>
    <p:sldId id="688" r:id="rId54"/>
    <p:sldId id="689" r:id="rId55"/>
    <p:sldId id="731" r:id="rId56"/>
    <p:sldId id="691" r:id="rId57"/>
    <p:sldId id="692" r:id="rId58"/>
    <p:sldId id="721" r:id="rId59"/>
    <p:sldId id="669" r:id="rId60"/>
    <p:sldId id="734" r:id="rId61"/>
    <p:sldId id="671" r:id="rId62"/>
    <p:sldId id="772" r:id="rId63"/>
    <p:sldId id="773" r:id="rId64"/>
    <p:sldId id="403" r:id="rId65"/>
    <p:sldId id="736" r:id="rId66"/>
    <p:sldId id="672" r:id="rId67"/>
    <p:sldId id="774" r:id="rId68"/>
    <p:sldId id="770" r:id="rId69"/>
    <p:sldId id="701" r:id="rId70"/>
    <p:sldId id="702" r:id="rId71"/>
    <p:sldId id="703" r:id="rId72"/>
    <p:sldId id="704" r:id="rId73"/>
    <p:sldId id="711" r:id="rId74"/>
    <p:sldId id="705" r:id="rId75"/>
    <p:sldId id="706" r:id="rId76"/>
    <p:sldId id="776" r:id="rId77"/>
    <p:sldId id="697" r:id="rId78"/>
    <p:sldId id="710" r:id="rId79"/>
    <p:sldId id="694" r:id="rId80"/>
    <p:sldId id="739" r:id="rId81"/>
    <p:sldId id="778" r:id="rId82"/>
    <p:sldId id="777"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EFABDC-5167-452B-A65A-D049D9B5D4CB}">
          <p14:sldIdLst>
            <p14:sldId id="754"/>
            <p14:sldId id="339"/>
            <p14:sldId id="709"/>
            <p14:sldId id="724"/>
            <p14:sldId id="756"/>
            <p14:sldId id="257"/>
            <p14:sldId id="712"/>
            <p14:sldId id="713"/>
            <p14:sldId id="376"/>
            <p14:sldId id="426"/>
            <p14:sldId id="663"/>
            <p14:sldId id="759"/>
            <p14:sldId id="652"/>
            <p14:sldId id="760"/>
            <p14:sldId id="761"/>
            <p14:sldId id="748"/>
            <p14:sldId id="263"/>
            <p14:sldId id="264"/>
            <p14:sldId id="749"/>
            <p14:sldId id="640"/>
            <p14:sldId id="641"/>
            <p14:sldId id="642"/>
            <p14:sldId id="762"/>
            <p14:sldId id="658"/>
            <p14:sldId id="384"/>
            <p14:sldId id="653"/>
            <p14:sldId id="763"/>
            <p14:sldId id="395"/>
            <p14:sldId id="764"/>
            <p14:sldId id="765"/>
            <p14:sldId id="766"/>
            <p14:sldId id="698"/>
            <p14:sldId id="666"/>
            <p14:sldId id="667"/>
            <p14:sldId id="414"/>
            <p14:sldId id="767"/>
            <p14:sldId id="678"/>
            <p14:sldId id="716"/>
            <p14:sldId id="676"/>
            <p14:sldId id="717"/>
            <p14:sldId id="665"/>
            <p14:sldId id="404"/>
            <p14:sldId id="752"/>
            <p14:sldId id="699"/>
            <p14:sldId id="729"/>
            <p14:sldId id="730"/>
            <p14:sldId id="728"/>
            <p14:sldId id="768"/>
            <p14:sldId id="415"/>
            <p14:sldId id="688"/>
            <p14:sldId id="689"/>
            <p14:sldId id="731"/>
            <p14:sldId id="691"/>
            <p14:sldId id="692"/>
            <p14:sldId id="721"/>
            <p14:sldId id="669"/>
            <p14:sldId id="734"/>
            <p14:sldId id="671"/>
            <p14:sldId id="772"/>
            <p14:sldId id="773"/>
            <p14:sldId id="403"/>
            <p14:sldId id="736"/>
            <p14:sldId id="672"/>
            <p14:sldId id="774"/>
            <p14:sldId id="770"/>
            <p14:sldId id="701"/>
            <p14:sldId id="702"/>
            <p14:sldId id="703"/>
            <p14:sldId id="704"/>
            <p14:sldId id="711"/>
            <p14:sldId id="705"/>
            <p14:sldId id="706"/>
            <p14:sldId id="776"/>
            <p14:sldId id="697"/>
            <p14:sldId id="710"/>
            <p14:sldId id="694"/>
            <p14:sldId id="739"/>
            <p14:sldId id="778"/>
            <p14:sldId id="777"/>
          </p14:sldIdLst>
        </p14:section>
        <p14:section name="hulpmiddelen voor je presentatie" id="{1780FFF0-FDEB-4505-B6C4-7947A3AB56E4}">
          <p14:sldIdLst/>
        </p14:section>
      </p14:sectionLst>
    </p:ext>
    <p:ext uri="{EFAFB233-063F-42B5-8137-9DF3F51BA10A}">
      <p15:sldGuideLst xmlns:p15="http://schemas.microsoft.com/office/powerpoint/2012/main">
        <p15:guide id="1" orient="horz" pos="3498" userDrawn="1">
          <p15:clr>
            <a:srgbClr val="A4A3A4"/>
          </p15:clr>
        </p15:guide>
        <p15:guide id="2" pos="3840" userDrawn="1">
          <p15:clr>
            <a:srgbClr val="A4A3A4"/>
          </p15:clr>
        </p15:guide>
        <p15:guide id="3" orient="horz" pos="3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18B710-464D-7016-6149-7C0C3A31F004}" name="mark.heremans@hogent.be" initials="ma" userId="S::urn:spo:guest#mark.heremans@hogent.be::" providerId="AD"/>
  <p188:author id="{79942D86-0575-562A-29CB-06A3117AEA2B}" name="Verschaeve, Sara" initials="VS" userId="S::sara.verschaeve@solidaris.be::e8078c05-e450-44cf-881c-bb1e7073ae1a" providerId="AD"/>
  <p188:author id="{A27A06A2-DC4E-6FF9-D539-A07353DCCDF5}" name="Fiers, Silke" initials="SF" userId="S::silke.fiers@solidaris.be::e5da3ef7-813f-4c0d-aae0-6a768d2caf76" providerId="AD"/>
  <p188:author id="{3C43E5C4-918A-37A1-F2AE-8936B07A917B}" name="D'hooge, Roseline" initials="DR" userId="S::roseline.dhooge@solidaris.be::eab9d580-4281-47cd-87fe-5e6724d3d01e" providerId="AD"/>
  <p188:author id="{9D8667E9-0386-39CA-148F-D84F93AD7F2C}" name="Potters, Renée" initials="PR" userId="S::renee.potters@socmut.be::bf785488-8830-4300-bcc1-103c21838f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279"/>
    <a:srgbClr val="DA002F"/>
    <a:srgbClr val="B08588"/>
    <a:srgbClr val="FBD7D5"/>
    <a:srgbClr val="AB3B3F"/>
    <a:srgbClr val="EF745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76" y="76"/>
      </p:cViewPr>
      <p:guideLst>
        <p:guide orient="horz" pos="3498"/>
        <p:guide pos="3840"/>
        <p:guide orient="horz" pos="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ers, Silke" userId="e5da3ef7-813f-4c0d-aae0-6a768d2caf76" providerId="ADAL" clId="{17C4B51F-86E5-4BA5-BB7A-29CE17745B9B}"/>
    <pc:docChg chg="delSld modSld modSection">
      <pc:chgData name="Fiers, Silke" userId="e5da3ef7-813f-4c0d-aae0-6a768d2caf76" providerId="ADAL" clId="{17C4B51F-86E5-4BA5-BB7A-29CE17745B9B}" dt="2025-01-07T14:28:16.541" v="26" actId="20577"/>
      <pc:docMkLst>
        <pc:docMk/>
      </pc:docMkLst>
      <pc:sldChg chg="delCm">
        <pc:chgData name="Fiers, Silke" userId="e5da3ef7-813f-4c0d-aae0-6a768d2caf76" providerId="ADAL" clId="{17C4B51F-86E5-4BA5-BB7A-29CE17745B9B}" dt="2025-01-06T15:05:03.603" v="12"/>
        <pc:sldMkLst>
          <pc:docMk/>
          <pc:sldMk cId="1816428796" sldId="263"/>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03.603" v="12"/>
              <pc2:cmMkLst xmlns:pc2="http://schemas.microsoft.com/office/powerpoint/2019/9/main/command">
                <pc:docMk/>
                <pc:sldMk cId="1816428796" sldId="263"/>
                <pc2:cmMk id="{A21354EE-3942-4348-8E5E-4343D8FEF772}"/>
              </pc2:cmMkLst>
            </pc226:cmChg>
          </p:ext>
        </pc:extLst>
      </pc:sldChg>
      <pc:sldChg chg="delCm">
        <pc:chgData name="Fiers, Silke" userId="e5da3ef7-813f-4c0d-aae0-6a768d2caf76" providerId="ADAL" clId="{17C4B51F-86E5-4BA5-BB7A-29CE17745B9B}" dt="2025-01-06T15:05:09.125" v="13"/>
        <pc:sldMkLst>
          <pc:docMk/>
          <pc:sldMk cId="2401509902" sldId="264"/>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09.125" v="13"/>
              <pc2:cmMkLst xmlns:pc2="http://schemas.microsoft.com/office/powerpoint/2019/9/main/command">
                <pc:docMk/>
                <pc:sldMk cId="2401509902" sldId="264"/>
                <pc2:cmMk id="{E3D95496-1FB2-4FE3-BC93-C205C9518014}"/>
              </pc2:cmMkLst>
            </pc226:cmChg>
          </p:ext>
        </pc:extLst>
      </pc:sldChg>
      <pc:sldChg chg="delCm">
        <pc:chgData name="Fiers, Silke" userId="e5da3ef7-813f-4c0d-aae0-6a768d2caf76" providerId="ADAL" clId="{17C4B51F-86E5-4BA5-BB7A-29CE17745B9B}" dt="2025-01-06T15:00:40.422" v="3"/>
        <pc:sldMkLst>
          <pc:docMk/>
          <pc:sldMk cId="2761088652" sldId="339"/>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0:40.422" v="3"/>
              <pc2:cmMkLst xmlns:pc2="http://schemas.microsoft.com/office/powerpoint/2019/9/main/command">
                <pc:docMk/>
                <pc:sldMk cId="2761088652" sldId="339"/>
                <pc2:cmMk id="{121D4954-F730-4C4E-AD4F-20223F6A5436}"/>
              </pc2:cmMkLst>
            </pc226:cmChg>
            <pc226:cmChg xmlns:pc226="http://schemas.microsoft.com/office/powerpoint/2022/06/main/command" chg="del">
              <pc226:chgData name="Fiers, Silke" userId="e5da3ef7-813f-4c0d-aae0-6a768d2caf76" providerId="ADAL" clId="{17C4B51F-86E5-4BA5-BB7A-29CE17745B9B}" dt="2025-01-06T15:00:38.273" v="2"/>
              <pc2:cmMkLst xmlns:pc2="http://schemas.microsoft.com/office/powerpoint/2019/9/main/command">
                <pc:docMk/>
                <pc:sldMk cId="2761088652" sldId="339"/>
                <pc2:cmMk id="{EB43BCB7-552C-4AD0-BCA9-9640FB6090E2}"/>
              </pc2:cmMkLst>
            </pc226:cmChg>
          </p:ext>
        </pc:extLst>
      </pc:sldChg>
      <pc:sldChg chg="delCm">
        <pc:chgData name="Fiers, Silke" userId="e5da3ef7-813f-4c0d-aae0-6a768d2caf76" providerId="ADAL" clId="{17C4B51F-86E5-4BA5-BB7A-29CE17745B9B}" dt="2025-01-06T15:05:13.191" v="14"/>
        <pc:sldMkLst>
          <pc:docMk/>
          <pc:sldMk cId="843109115" sldId="640"/>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13.191" v="14"/>
              <pc2:cmMkLst xmlns:pc2="http://schemas.microsoft.com/office/powerpoint/2019/9/main/command">
                <pc:docMk/>
                <pc:sldMk cId="843109115" sldId="640"/>
                <pc2:cmMk id="{FC5B5053-261A-4E88-8CB1-350AC273BBEC}"/>
              </pc2:cmMkLst>
            </pc226:cmChg>
          </p:ext>
        </pc:extLst>
      </pc:sldChg>
      <pc:sldChg chg="delCm">
        <pc:chgData name="Fiers, Silke" userId="e5da3ef7-813f-4c0d-aae0-6a768d2caf76" providerId="ADAL" clId="{17C4B51F-86E5-4BA5-BB7A-29CE17745B9B}" dt="2025-01-06T15:05:17.123" v="15"/>
        <pc:sldMkLst>
          <pc:docMk/>
          <pc:sldMk cId="4233872757" sldId="641"/>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17.123" v="15"/>
              <pc2:cmMkLst xmlns:pc2="http://schemas.microsoft.com/office/powerpoint/2019/9/main/command">
                <pc:docMk/>
                <pc:sldMk cId="4233872757" sldId="641"/>
                <pc2:cmMk id="{065C05F9-2037-4D71-ADDD-F8E50833D57C}"/>
              </pc2:cmMkLst>
            </pc226:cmChg>
          </p:ext>
        </pc:extLst>
      </pc:sldChg>
      <pc:sldChg chg="delCm">
        <pc:chgData name="Fiers, Silke" userId="e5da3ef7-813f-4c0d-aae0-6a768d2caf76" providerId="ADAL" clId="{17C4B51F-86E5-4BA5-BB7A-29CE17745B9B}" dt="2025-01-06T15:04:03.963" v="6"/>
        <pc:sldMkLst>
          <pc:docMk/>
          <pc:sldMk cId="0" sldId="652"/>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4:03.963" v="6"/>
              <pc2:cmMkLst xmlns:pc2="http://schemas.microsoft.com/office/powerpoint/2019/9/main/command">
                <pc:docMk/>
                <pc:sldMk cId="0" sldId="652"/>
                <pc2:cmMk id="{AB548D74-4FFD-4990-8D24-99E4237289C5}"/>
              </pc2:cmMkLst>
            </pc226:cmChg>
          </p:ext>
        </pc:extLst>
      </pc:sldChg>
      <pc:sldChg chg="delCm">
        <pc:chgData name="Fiers, Silke" userId="e5da3ef7-813f-4c0d-aae0-6a768d2caf76" providerId="ADAL" clId="{17C4B51F-86E5-4BA5-BB7A-29CE17745B9B}" dt="2025-01-06T15:06:07.982" v="20"/>
        <pc:sldMkLst>
          <pc:docMk/>
          <pc:sldMk cId="1944103224" sldId="704"/>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6:07.982" v="20"/>
              <pc2:cmMkLst xmlns:pc2="http://schemas.microsoft.com/office/powerpoint/2019/9/main/command">
                <pc:docMk/>
                <pc:sldMk cId="1944103224" sldId="704"/>
                <pc2:cmMk id="{8BA06F4C-043B-4242-9BD2-06D144FF93D9}"/>
              </pc2:cmMkLst>
            </pc226:cmChg>
          </p:ext>
        </pc:extLst>
      </pc:sldChg>
      <pc:sldChg chg="modNotesTx">
        <pc:chgData name="Fiers, Silke" userId="e5da3ef7-813f-4c0d-aae0-6a768d2caf76" providerId="ADAL" clId="{17C4B51F-86E5-4BA5-BB7A-29CE17745B9B}" dt="2025-01-07T14:28:16.541" v="26" actId="20577"/>
        <pc:sldMkLst>
          <pc:docMk/>
          <pc:sldMk cId="1135636490" sldId="706"/>
        </pc:sldMkLst>
      </pc:sldChg>
      <pc:sldChg chg="delCm">
        <pc:chgData name="Fiers, Silke" userId="e5da3ef7-813f-4c0d-aae0-6a768d2caf76" providerId="ADAL" clId="{17C4B51F-86E5-4BA5-BB7A-29CE17745B9B}" dt="2025-01-06T15:00:48.744" v="4"/>
        <pc:sldMkLst>
          <pc:docMk/>
          <pc:sldMk cId="1952791790" sldId="709"/>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0:48.744" v="4"/>
              <pc2:cmMkLst xmlns:pc2="http://schemas.microsoft.com/office/powerpoint/2019/9/main/command">
                <pc:docMk/>
                <pc:sldMk cId="1952791790" sldId="709"/>
                <pc2:cmMk id="{387960AE-C70E-452B-A754-3629595418EF}"/>
              </pc2:cmMkLst>
            </pc226:cmChg>
          </p:ext>
        </pc:extLst>
      </pc:sldChg>
      <pc:sldChg chg="delCm">
        <pc:chgData name="Fiers, Silke" userId="e5da3ef7-813f-4c0d-aae0-6a768d2caf76" providerId="ADAL" clId="{17C4B51F-86E5-4BA5-BB7A-29CE17745B9B}" dt="2025-01-06T15:03:47.785" v="5"/>
        <pc:sldMkLst>
          <pc:docMk/>
          <pc:sldMk cId="3528992013" sldId="713"/>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3:47.785" v="5"/>
              <pc2:cmMkLst xmlns:pc2="http://schemas.microsoft.com/office/powerpoint/2019/9/main/command">
                <pc:docMk/>
                <pc:sldMk cId="3528992013" sldId="713"/>
                <pc2:cmMk id="{526C425D-6592-4F74-AE55-AB7944028E4A}"/>
              </pc2:cmMkLst>
            </pc226:cmChg>
          </p:ext>
        </pc:extLst>
      </pc:sldChg>
      <pc:sldChg chg="delCm">
        <pc:chgData name="Fiers, Silke" userId="e5da3ef7-813f-4c0d-aae0-6a768d2caf76" providerId="ADAL" clId="{17C4B51F-86E5-4BA5-BB7A-29CE17745B9B}" dt="2025-01-06T15:05:55.042" v="18"/>
        <pc:sldMkLst>
          <pc:docMk/>
          <pc:sldMk cId="264991586" sldId="736"/>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55.042" v="18"/>
              <pc2:cmMkLst xmlns:pc2="http://schemas.microsoft.com/office/powerpoint/2019/9/main/command">
                <pc:docMk/>
                <pc:sldMk cId="264991586" sldId="736"/>
                <pc2:cmMk id="{1EB5999D-84F8-462D-8748-47CC41C73A8C}"/>
              </pc2:cmMkLst>
            </pc226:cmChg>
          </p:ext>
        </pc:extLst>
      </pc:sldChg>
      <pc:sldChg chg="delCm">
        <pc:chgData name="Fiers, Silke" userId="e5da3ef7-813f-4c0d-aae0-6a768d2caf76" providerId="ADAL" clId="{17C4B51F-86E5-4BA5-BB7A-29CE17745B9B}" dt="2025-01-06T15:06:16.917" v="21"/>
        <pc:sldMkLst>
          <pc:docMk/>
          <pc:sldMk cId="1850394471" sldId="739"/>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6:16.917" v="21"/>
              <pc2:cmMkLst xmlns:pc2="http://schemas.microsoft.com/office/powerpoint/2019/9/main/command">
                <pc:docMk/>
                <pc:sldMk cId="1850394471" sldId="739"/>
                <pc2:cmMk id="{F82D631A-D1C4-41AD-B1F3-C805783C9282}"/>
              </pc2:cmMkLst>
            </pc226:cmChg>
          </p:ext>
        </pc:extLst>
      </pc:sldChg>
      <pc:sldChg chg="delCm">
        <pc:chgData name="Fiers, Silke" userId="e5da3ef7-813f-4c0d-aae0-6a768d2caf76" providerId="ADAL" clId="{17C4B51F-86E5-4BA5-BB7A-29CE17745B9B}" dt="2025-01-06T15:04:57.110" v="11"/>
        <pc:sldMkLst>
          <pc:docMk/>
          <pc:sldMk cId="2326958789" sldId="748"/>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4:52.648" v="10"/>
              <pc2:cmMkLst xmlns:pc2="http://schemas.microsoft.com/office/powerpoint/2019/9/main/command">
                <pc:docMk/>
                <pc:sldMk cId="2326958789" sldId="748"/>
                <pc2:cmMk id="{50114E55-F7C2-47D2-9D06-B434C9D55C74}"/>
              </pc2:cmMkLst>
            </pc226:cmChg>
            <pc226:cmChg xmlns:pc226="http://schemas.microsoft.com/office/powerpoint/2022/06/main/command" chg="del">
              <pc226:chgData name="Fiers, Silke" userId="e5da3ef7-813f-4c0d-aae0-6a768d2caf76" providerId="ADAL" clId="{17C4B51F-86E5-4BA5-BB7A-29CE17745B9B}" dt="2025-01-06T15:04:57.110" v="11"/>
              <pc2:cmMkLst xmlns:pc2="http://schemas.microsoft.com/office/powerpoint/2019/9/main/command">
                <pc:docMk/>
                <pc:sldMk cId="2326958789" sldId="748"/>
                <pc2:cmMk id="{ECA3595B-68F3-48E7-BBAF-39A9F0996587}"/>
              </pc2:cmMkLst>
            </pc226:cmChg>
          </p:ext>
        </pc:extLst>
      </pc:sldChg>
      <pc:sldChg chg="delCm">
        <pc:chgData name="Fiers, Silke" userId="e5da3ef7-813f-4c0d-aae0-6a768d2caf76" providerId="ADAL" clId="{17C4B51F-86E5-4BA5-BB7A-29CE17745B9B}" dt="2025-01-06T15:00:33.549" v="1"/>
        <pc:sldMkLst>
          <pc:docMk/>
          <pc:sldMk cId="2967999988" sldId="754"/>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0:33.549" v="1"/>
              <pc2:cmMkLst xmlns:pc2="http://schemas.microsoft.com/office/powerpoint/2019/9/main/command">
                <pc:docMk/>
                <pc:sldMk cId="2967999988" sldId="754"/>
                <pc2:cmMk id="{584E3245-45E8-4302-ABC6-61971383C612}"/>
              </pc2:cmMkLst>
            </pc226:cmChg>
            <pc226:cmChg xmlns:pc226="http://schemas.microsoft.com/office/powerpoint/2022/06/main/command" chg="del">
              <pc226:chgData name="Fiers, Silke" userId="e5da3ef7-813f-4c0d-aae0-6a768d2caf76" providerId="ADAL" clId="{17C4B51F-86E5-4BA5-BB7A-29CE17745B9B}" dt="2025-01-06T15:00:27.174" v="0"/>
              <pc2:cmMkLst xmlns:pc2="http://schemas.microsoft.com/office/powerpoint/2019/9/main/command">
                <pc:docMk/>
                <pc:sldMk cId="2967999988" sldId="754"/>
                <pc2:cmMk id="{55205EBF-8A6F-47FC-9687-1D387D656479}"/>
              </pc2:cmMkLst>
            </pc226:cmChg>
          </p:ext>
        </pc:extLst>
      </pc:sldChg>
      <pc:sldChg chg="delCm">
        <pc:chgData name="Fiers, Silke" userId="e5da3ef7-813f-4c0d-aae0-6a768d2caf76" providerId="ADAL" clId="{17C4B51F-86E5-4BA5-BB7A-29CE17745B9B}" dt="2025-01-06T15:04:40.906" v="7"/>
        <pc:sldMkLst>
          <pc:docMk/>
          <pc:sldMk cId="0" sldId="760"/>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4:40.906" v="7"/>
              <pc2:cmMkLst xmlns:pc2="http://schemas.microsoft.com/office/powerpoint/2019/9/main/command">
                <pc:docMk/>
                <pc:sldMk cId="0" sldId="760"/>
                <pc2:cmMk id="{193B3144-E414-47D4-9BE4-D6F7ACF63F0F}"/>
              </pc2:cmMkLst>
            </pc226:cmChg>
          </p:ext>
        </pc:extLst>
      </pc:sldChg>
      <pc:sldChg chg="delCm">
        <pc:chgData name="Fiers, Silke" userId="e5da3ef7-813f-4c0d-aae0-6a768d2caf76" providerId="ADAL" clId="{17C4B51F-86E5-4BA5-BB7A-29CE17745B9B}" dt="2025-01-06T15:04:48.191" v="9"/>
        <pc:sldMkLst>
          <pc:docMk/>
          <pc:sldMk cId="0" sldId="761"/>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4:46.462" v="8"/>
              <pc2:cmMkLst xmlns:pc2="http://schemas.microsoft.com/office/powerpoint/2019/9/main/command">
                <pc:docMk/>
                <pc:sldMk cId="0" sldId="761"/>
                <pc2:cmMk id="{F02BF162-086B-4374-9DFB-0A2C0B615254}"/>
              </pc2:cmMkLst>
            </pc226:cmChg>
            <pc226:cmChg xmlns:pc226="http://schemas.microsoft.com/office/powerpoint/2022/06/main/command" chg="del">
              <pc226:chgData name="Fiers, Silke" userId="e5da3ef7-813f-4c0d-aae0-6a768d2caf76" providerId="ADAL" clId="{17C4B51F-86E5-4BA5-BB7A-29CE17745B9B}" dt="2025-01-06T15:04:48.191" v="9"/>
              <pc2:cmMkLst xmlns:pc2="http://schemas.microsoft.com/office/powerpoint/2019/9/main/command">
                <pc:docMk/>
                <pc:sldMk cId="0" sldId="761"/>
                <pc2:cmMk id="{A58A7FBD-1F5A-42DD-914D-612CDA6CEB11}"/>
              </pc2:cmMkLst>
            </pc226:cmChg>
          </p:ext>
        </pc:extLst>
      </pc:sldChg>
      <pc:sldChg chg="delCm">
        <pc:chgData name="Fiers, Silke" userId="e5da3ef7-813f-4c0d-aae0-6a768d2caf76" providerId="ADAL" clId="{17C4B51F-86E5-4BA5-BB7A-29CE17745B9B}" dt="2025-01-06T15:05:22.475" v="16"/>
        <pc:sldMkLst>
          <pc:docMk/>
          <pc:sldMk cId="3894257749" sldId="762"/>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22.475" v="16"/>
              <pc2:cmMkLst xmlns:pc2="http://schemas.microsoft.com/office/powerpoint/2019/9/main/command">
                <pc:docMk/>
                <pc:sldMk cId="3894257749" sldId="762"/>
                <pc2:cmMk id="{0C4C72BE-3B7A-468A-8410-9D43D643311E}"/>
              </pc2:cmMkLst>
            </pc226:cmChg>
          </p:ext>
        </pc:extLst>
      </pc:sldChg>
      <pc:sldChg chg="delCm">
        <pc:chgData name="Fiers, Silke" userId="e5da3ef7-813f-4c0d-aae0-6a768d2caf76" providerId="ADAL" clId="{17C4B51F-86E5-4BA5-BB7A-29CE17745B9B}" dt="2025-01-06T15:05:37.626" v="17"/>
        <pc:sldMkLst>
          <pc:docMk/>
          <pc:sldMk cId="970710922" sldId="767"/>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5:37.626" v="17"/>
              <pc2:cmMkLst xmlns:pc2="http://schemas.microsoft.com/office/powerpoint/2019/9/main/command">
                <pc:docMk/>
                <pc:sldMk cId="970710922" sldId="767"/>
                <pc2:cmMk id="{95B2E9CC-2CE1-4E0F-A97F-696BEAC22E2E}"/>
              </pc2:cmMkLst>
            </pc226:cmChg>
          </p:ext>
        </pc:extLst>
      </pc:sldChg>
      <pc:sldChg chg="delCm">
        <pc:chgData name="Fiers, Silke" userId="e5da3ef7-813f-4c0d-aae0-6a768d2caf76" providerId="ADAL" clId="{17C4B51F-86E5-4BA5-BB7A-29CE17745B9B}" dt="2025-01-06T15:06:00.311" v="19"/>
        <pc:sldMkLst>
          <pc:docMk/>
          <pc:sldMk cId="2704270912" sldId="770"/>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6:00.311" v="19"/>
              <pc2:cmMkLst xmlns:pc2="http://schemas.microsoft.com/office/powerpoint/2019/9/main/command">
                <pc:docMk/>
                <pc:sldMk cId="2704270912" sldId="770"/>
                <pc2:cmMk id="{CFD1BA41-4FE3-4601-A35F-4B5EE9A34F43}"/>
              </pc2:cmMkLst>
            </pc226:cmChg>
          </p:ext>
        </pc:extLst>
      </pc:sldChg>
      <pc:sldChg chg="delCm">
        <pc:chgData name="Fiers, Silke" userId="e5da3ef7-813f-4c0d-aae0-6a768d2caf76" providerId="ADAL" clId="{17C4B51F-86E5-4BA5-BB7A-29CE17745B9B}" dt="2025-01-06T15:06:31.764" v="24"/>
        <pc:sldMkLst>
          <pc:docMk/>
          <pc:sldMk cId="2722048714" sldId="777"/>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6:31.764" v="24"/>
              <pc2:cmMkLst xmlns:pc2="http://schemas.microsoft.com/office/powerpoint/2019/9/main/command">
                <pc:docMk/>
                <pc:sldMk cId="2722048714" sldId="777"/>
                <pc2:cmMk id="{42A1556C-B2A2-438A-B46A-8BDA402E4EBC}"/>
              </pc2:cmMkLst>
            </pc226:cmChg>
          </p:ext>
        </pc:extLst>
      </pc:sldChg>
      <pc:sldChg chg="delCm">
        <pc:chgData name="Fiers, Silke" userId="e5da3ef7-813f-4c0d-aae0-6a768d2caf76" providerId="ADAL" clId="{17C4B51F-86E5-4BA5-BB7A-29CE17745B9B}" dt="2025-01-06T15:06:26.305" v="23"/>
        <pc:sldMkLst>
          <pc:docMk/>
          <pc:sldMk cId="152662886" sldId="778"/>
        </pc:sldMkLst>
        <pc:extLst>
          <p:ext xmlns:p="http://schemas.openxmlformats.org/presentationml/2006/main" uri="{D6D511B9-2390-475A-947B-AFAB55BFBCF1}">
            <pc226:cmChg xmlns:pc226="http://schemas.microsoft.com/office/powerpoint/2022/06/main/command" chg="del">
              <pc226:chgData name="Fiers, Silke" userId="e5da3ef7-813f-4c0d-aae0-6a768d2caf76" providerId="ADAL" clId="{17C4B51F-86E5-4BA5-BB7A-29CE17745B9B}" dt="2025-01-06T15:06:26.305" v="23"/>
              <pc2:cmMkLst xmlns:pc2="http://schemas.microsoft.com/office/powerpoint/2019/9/main/command">
                <pc:docMk/>
                <pc:sldMk cId="152662886" sldId="778"/>
                <pc2:cmMk id="{840E925F-6C7F-498D-813F-4FF5D2C273EA}"/>
              </pc2:cmMkLst>
            </pc226:cmChg>
            <pc226:cmChg xmlns:pc226="http://schemas.microsoft.com/office/powerpoint/2022/06/main/command" chg="del">
              <pc226:chgData name="Fiers, Silke" userId="e5da3ef7-813f-4c0d-aae0-6a768d2caf76" providerId="ADAL" clId="{17C4B51F-86E5-4BA5-BB7A-29CE17745B9B}" dt="2025-01-06T15:06:21.155" v="22"/>
              <pc2:cmMkLst xmlns:pc2="http://schemas.microsoft.com/office/powerpoint/2019/9/main/command">
                <pc:docMk/>
                <pc:sldMk cId="152662886" sldId="778"/>
                <pc2:cmMk id="{91A07BA1-9897-4017-9621-E657F5D4C885}"/>
              </pc2:cmMkLst>
            </pc226:cmChg>
          </p:ext>
        </pc:extLst>
      </pc:sldChg>
      <pc:sldChg chg="del">
        <pc:chgData name="Fiers, Silke" userId="e5da3ef7-813f-4c0d-aae0-6a768d2caf76" providerId="ADAL" clId="{17C4B51F-86E5-4BA5-BB7A-29CE17745B9B}" dt="2025-01-06T15:07:53.744" v="25" actId="47"/>
        <pc:sldMkLst>
          <pc:docMk/>
          <pc:sldMk cId="3200294849" sldId="77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7D583-D529-4E50-979D-AD60AD6AF1B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1FC061E-EA3D-4432-858D-62A1A4872E9B}">
      <dgm:prSet custT="1"/>
      <dgm:spPr/>
      <dgm:t>
        <a:bodyPr/>
        <a:lstStyle/>
        <a:p>
          <a:pPr>
            <a:lnSpc>
              <a:spcPct val="100000"/>
            </a:lnSpc>
          </a:pPr>
          <a:r>
            <a:rPr lang="nl-BE" sz="1600"/>
            <a:t>Sluit andere apps en programma’s</a:t>
          </a:r>
          <a:endParaRPr lang="en-US" sz="1600"/>
        </a:p>
      </dgm:t>
    </dgm:pt>
    <dgm:pt modelId="{605B988C-13DD-4AF6-A288-3AACAC852866}" type="parTrans" cxnId="{AAEFAD3F-2BEE-45FD-9CFB-C60684AE3F11}">
      <dgm:prSet/>
      <dgm:spPr/>
      <dgm:t>
        <a:bodyPr/>
        <a:lstStyle/>
        <a:p>
          <a:endParaRPr lang="en-US"/>
        </a:p>
      </dgm:t>
    </dgm:pt>
    <dgm:pt modelId="{5C70F3D4-8C1C-4E29-B992-6E74D9DB6CA5}" type="sibTrans" cxnId="{AAEFAD3F-2BEE-45FD-9CFB-C60684AE3F11}">
      <dgm:prSet/>
      <dgm:spPr/>
      <dgm:t>
        <a:bodyPr/>
        <a:lstStyle/>
        <a:p>
          <a:endParaRPr lang="en-US"/>
        </a:p>
      </dgm:t>
    </dgm:pt>
    <dgm:pt modelId="{47DBB4AC-D62D-49F1-B40D-F9D5497BEB23}">
      <dgm:prSet custT="1"/>
      <dgm:spPr/>
      <dgm:t>
        <a:bodyPr/>
        <a:lstStyle/>
        <a:p>
          <a:pPr>
            <a:lnSpc>
              <a:spcPct val="100000"/>
            </a:lnSpc>
          </a:pPr>
          <a:r>
            <a:rPr lang="nl-BE" sz="1600"/>
            <a:t>Stel je vraag in de live chat</a:t>
          </a:r>
          <a:endParaRPr lang="en-US" sz="1600"/>
        </a:p>
      </dgm:t>
    </dgm:pt>
    <dgm:pt modelId="{1D3AC0B0-1B55-44CD-B8F3-AF3D4D722544}" type="parTrans" cxnId="{7F430687-486E-4F19-945F-1E258B966C29}">
      <dgm:prSet/>
      <dgm:spPr/>
      <dgm:t>
        <a:bodyPr/>
        <a:lstStyle/>
        <a:p>
          <a:endParaRPr lang="en-US"/>
        </a:p>
      </dgm:t>
    </dgm:pt>
    <dgm:pt modelId="{35D2F72C-52D4-427C-9AE3-B669236FE690}" type="sibTrans" cxnId="{7F430687-486E-4F19-945F-1E258B966C29}">
      <dgm:prSet/>
      <dgm:spPr/>
      <dgm:t>
        <a:bodyPr/>
        <a:lstStyle/>
        <a:p>
          <a:endParaRPr lang="en-US"/>
        </a:p>
      </dgm:t>
    </dgm:pt>
    <dgm:pt modelId="{62F40ED6-0E8B-4065-9B5C-21EB03624DEE}">
      <dgm:prSet custT="1"/>
      <dgm:spPr/>
      <dgm:t>
        <a:bodyPr/>
        <a:lstStyle/>
        <a:p>
          <a:pPr>
            <a:lnSpc>
              <a:spcPct val="100000"/>
            </a:lnSpc>
          </a:pPr>
          <a:r>
            <a:rPr lang="nl-BE" sz="1600"/>
            <a:t>Doe je mee met de polls tijdens het webinar?</a:t>
          </a:r>
          <a:endParaRPr lang="en-US" sz="1600"/>
        </a:p>
      </dgm:t>
    </dgm:pt>
    <dgm:pt modelId="{226E71C3-FB46-4DE4-B2BE-308666894002}" type="parTrans" cxnId="{59518CD7-8B88-47D5-8255-485DDEB58838}">
      <dgm:prSet/>
      <dgm:spPr/>
      <dgm:t>
        <a:bodyPr/>
        <a:lstStyle/>
        <a:p>
          <a:endParaRPr lang="en-US"/>
        </a:p>
      </dgm:t>
    </dgm:pt>
    <dgm:pt modelId="{4A989D29-23FA-42A7-B91D-BA0655B887CE}" type="sibTrans" cxnId="{59518CD7-8B88-47D5-8255-485DDEB58838}">
      <dgm:prSet/>
      <dgm:spPr/>
      <dgm:t>
        <a:bodyPr/>
        <a:lstStyle/>
        <a:p>
          <a:endParaRPr lang="en-US"/>
        </a:p>
      </dgm:t>
    </dgm:pt>
    <dgm:pt modelId="{864F4E94-3B1E-4E8F-A0DF-80CA11606A01}">
      <dgm:prSet custT="1"/>
      <dgm:spPr/>
      <dgm:t>
        <a:bodyPr/>
        <a:lstStyle/>
        <a:p>
          <a:pPr>
            <a:lnSpc>
              <a:spcPct val="100000"/>
            </a:lnSpc>
          </a:pPr>
          <a:r>
            <a:rPr lang="nl-BE" sz="1600"/>
            <a:t>Iets gemist? Bekijk de replay</a:t>
          </a:r>
          <a:endParaRPr lang="en-US" sz="1600"/>
        </a:p>
      </dgm:t>
    </dgm:pt>
    <dgm:pt modelId="{4B71B1E4-2CD7-473C-8887-290A30DD69FE}" type="parTrans" cxnId="{339EC54A-C848-4D43-99E5-F31A0AE82215}">
      <dgm:prSet/>
      <dgm:spPr/>
      <dgm:t>
        <a:bodyPr/>
        <a:lstStyle/>
        <a:p>
          <a:endParaRPr lang="en-US"/>
        </a:p>
      </dgm:t>
    </dgm:pt>
    <dgm:pt modelId="{E0C6A8F2-3E0A-4A0A-98B2-E231BACFEA03}" type="sibTrans" cxnId="{339EC54A-C848-4D43-99E5-F31A0AE82215}">
      <dgm:prSet/>
      <dgm:spPr/>
      <dgm:t>
        <a:bodyPr/>
        <a:lstStyle/>
        <a:p>
          <a:endParaRPr lang="en-US"/>
        </a:p>
      </dgm:t>
    </dgm:pt>
    <dgm:pt modelId="{7D61F43B-67F5-4BDE-8155-0D916C3E317C}" type="pres">
      <dgm:prSet presAssocID="{A117D583-D529-4E50-979D-AD60AD6AF1BB}" presName="root" presStyleCnt="0">
        <dgm:presLayoutVars>
          <dgm:dir/>
          <dgm:resizeHandles val="exact"/>
        </dgm:presLayoutVars>
      </dgm:prSet>
      <dgm:spPr/>
    </dgm:pt>
    <dgm:pt modelId="{04CF16C8-C983-4AEE-AA45-6B7516D23F83}" type="pres">
      <dgm:prSet presAssocID="{01FC061E-EA3D-4432-858D-62A1A4872E9B}" presName="compNode" presStyleCnt="0"/>
      <dgm:spPr/>
    </dgm:pt>
    <dgm:pt modelId="{CF67E0B5-66C2-4988-9AF9-8AB9B8B4DFAE}" type="pres">
      <dgm:prSet presAssocID="{01FC061E-EA3D-4432-858D-62A1A4872E9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C8F2AD17-3257-4055-81AD-D149F27033D0}" type="pres">
      <dgm:prSet presAssocID="{01FC061E-EA3D-4432-858D-62A1A4872E9B}" presName="spaceRect" presStyleCnt="0"/>
      <dgm:spPr/>
    </dgm:pt>
    <dgm:pt modelId="{48B56F6E-0C25-49EE-B95C-CDCA1ECB3B5D}" type="pres">
      <dgm:prSet presAssocID="{01FC061E-EA3D-4432-858D-62A1A4872E9B}" presName="textRect" presStyleLbl="revTx" presStyleIdx="0" presStyleCnt="4">
        <dgm:presLayoutVars>
          <dgm:chMax val="1"/>
          <dgm:chPref val="1"/>
        </dgm:presLayoutVars>
      </dgm:prSet>
      <dgm:spPr/>
    </dgm:pt>
    <dgm:pt modelId="{0FD13DBF-8765-4FBE-8D37-46392BC0DEF6}" type="pres">
      <dgm:prSet presAssocID="{5C70F3D4-8C1C-4E29-B992-6E74D9DB6CA5}" presName="sibTrans" presStyleCnt="0"/>
      <dgm:spPr/>
    </dgm:pt>
    <dgm:pt modelId="{0AA98B2E-F1A2-47D1-96A8-D297E13ED44D}" type="pres">
      <dgm:prSet presAssocID="{47DBB4AC-D62D-49F1-B40D-F9D5497BEB23}" presName="compNode" presStyleCnt="0"/>
      <dgm:spPr/>
    </dgm:pt>
    <dgm:pt modelId="{58E008A3-2747-4F84-BE1E-209D0CFB1316}" type="pres">
      <dgm:prSet presAssocID="{47DBB4AC-D62D-49F1-B40D-F9D5497BEB2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ten"/>
        </a:ext>
      </dgm:extLst>
    </dgm:pt>
    <dgm:pt modelId="{47B6CA72-516D-4506-9D53-408507CA307F}" type="pres">
      <dgm:prSet presAssocID="{47DBB4AC-D62D-49F1-B40D-F9D5497BEB23}" presName="spaceRect" presStyleCnt="0"/>
      <dgm:spPr/>
    </dgm:pt>
    <dgm:pt modelId="{16720766-4014-4B05-9EF3-8463BF11D06E}" type="pres">
      <dgm:prSet presAssocID="{47DBB4AC-D62D-49F1-B40D-F9D5497BEB23}" presName="textRect" presStyleLbl="revTx" presStyleIdx="1" presStyleCnt="4">
        <dgm:presLayoutVars>
          <dgm:chMax val="1"/>
          <dgm:chPref val="1"/>
        </dgm:presLayoutVars>
      </dgm:prSet>
      <dgm:spPr/>
    </dgm:pt>
    <dgm:pt modelId="{836FC842-ED5D-45F0-AC11-4E00E515D36F}" type="pres">
      <dgm:prSet presAssocID="{35D2F72C-52D4-427C-9AE3-B669236FE690}" presName="sibTrans" presStyleCnt="0"/>
      <dgm:spPr/>
    </dgm:pt>
    <dgm:pt modelId="{3E03C9E5-DC6F-48BE-8E4F-E200A6EF3B30}" type="pres">
      <dgm:prSet presAssocID="{62F40ED6-0E8B-4065-9B5C-21EB03624DEE}" presName="compNode" presStyleCnt="0"/>
      <dgm:spPr/>
    </dgm:pt>
    <dgm:pt modelId="{1C83A1B6-3A7C-4E85-8ADF-99DCC9F76A03}" type="pres">
      <dgm:prSet presAssocID="{62F40ED6-0E8B-4065-9B5C-21EB03624DE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ragen"/>
        </a:ext>
      </dgm:extLst>
    </dgm:pt>
    <dgm:pt modelId="{CAE61C94-88C0-4FA7-8A07-329AD5B490F8}" type="pres">
      <dgm:prSet presAssocID="{62F40ED6-0E8B-4065-9B5C-21EB03624DEE}" presName="spaceRect" presStyleCnt="0"/>
      <dgm:spPr/>
    </dgm:pt>
    <dgm:pt modelId="{9E3CF685-8EBE-43E0-866C-D16B55DEC0DE}" type="pres">
      <dgm:prSet presAssocID="{62F40ED6-0E8B-4065-9B5C-21EB03624DEE}" presName="textRect" presStyleLbl="revTx" presStyleIdx="2" presStyleCnt="4">
        <dgm:presLayoutVars>
          <dgm:chMax val="1"/>
          <dgm:chPref val="1"/>
        </dgm:presLayoutVars>
      </dgm:prSet>
      <dgm:spPr/>
    </dgm:pt>
    <dgm:pt modelId="{01AE33B1-B7CB-43E4-93B0-55A703347267}" type="pres">
      <dgm:prSet presAssocID="{4A989D29-23FA-42A7-B91D-BA0655B887CE}" presName="sibTrans" presStyleCnt="0"/>
      <dgm:spPr/>
    </dgm:pt>
    <dgm:pt modelId="{FCE6FDAF-C823-4DBB-889A-955606771E02}" type="pres">
      <dgm:prSet presAssocID="{864F4E94-3B1E-4E8F-A0DF-80CA11606A01}" presName="compNode" presStyleCnt="0"/>
      <dgm:spPr/>
    </dgm:pt>
    <dgm:pt modelId="{BB7B2EFA-D46D-48EB-85CC-830CB64F7CC9}" type="pres">
      <dgm:prSet presAssocID="{864F4E94-3B1E-4E8F-A0DF-80CA11606A01}" presName="iconRect" presStyleLbl="node1" presStyleIdx="3" presStyleCnt="4" custAng="54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itwerpen"/>
        </a:ext>
      </dgm:extLst>
    </dgm:pt>
    <dgm:pt modelId="{AFA053B1-C3FA-46A7-A5A9-63A4D87115F9}" type="pres">
      <dgm:prSet presAssocID="{864F4E94-3B1E-4E8F-A0DF-80CA11606A01}" presName="spaceRect" presStyleCnt="0"/>
      <dgm:spPr/>
    </dgm:pt>
    <dgm:pt modelId="{0AA7BAAB-D0A6-43C0-B132-4653DFAF908D}" type="pres">
      <dgm:prSet presAssocID="{864F4E94-3B1E-4E8F-A0DF-80CA11606A01}" presName="textRect" presStyleLbl="revTx" presStyleIdx="3" presStyleCnt="4">
        <dgm:presLayoutVars>
          <dgm:chMax val="1"/>
          <dgm:chPref val="1"/>
        </dgm:presLayoutVars>
      </dgm:prSet>
      <dgm:spPr/>
    </dgm:pt>
  </dgm:ptLst>
  <dgm:cxnLst>
    <dgm:cxn modelId="{AAEFAD3F-2BEE-45FD-9CFB-C60684AE3F11}" srcId="{A117D583-D529-4E50-979D-AD60AD6AF1BB}" destId="{01FC061E-EA3D-4432-858D-62A1A4872E9B}" srcOrd="0" destOrd="0" parTransId="{605B988C-13DD-4AF6-A288-3AACAC852866}" sibTransId="{5C70F3D4-8C1C-4E29-B992-6E74D9DB6CA5}"/>
    <dgm:cxn modelId="{E1E4605C-316F-44A8-A83B-4C7C753F860A}" type="presOf" srcId="{A117D583-D529-4E50-979D-AD60AD6AF1BB}" destId="{7D61F43B-67F5-4BDE-8155-0D916C3E317C}" srcOrd="0" destOrd="0" presId="urn:microsoft.com/office/officeart/2018/2/layout/IconLabelList"/>
    <dgm:cxn modelId="{987B1C48-CD2F-423B-A379-F2681B6D592B}" type="presOf" srcId="{47DBB4AC-D62D-49F1-B40D-F9D5497BEB23}" destId="{16720766-4014-4B05-9EF3-8463BF11D06E}" srcOrd="0" destOrd="0" presId="urn:microsoft.com/office/officeart/2018/2/layout/IconLabelList"/>
    <dgm:cxn modelId="{339EC54A-C848-4D43-99E5-F31A0AE82215}" srcId="{A117D583-D529-4E50-979D-AD60AD6AF1BB}" destId="{864F4E94-3B1E-4E8F-A0DF-80CA11606A01}" srcOrd="3" destOrd="0" parTransId="{4B71B1E4-2CD7-473C-8887-290A30DD69FE}" sibTransId="{E0C6A8F2-3E0A-4A0A-98B2-E231BACFEA03}"/>
    <dgm:cxn modelId="{4E53076C-F2A3-4935-B1CE-598EF9BD47D3}" type="presOf" srcId="{01FC061E-EA3D-4432-858D-62A1A4872E9B}" destId="{48B56F6E-0C25-49EE-B95C-CDCA1ECB3B5D}" srcOrd="0" destOrd="0" presId="urn:microsoft.com/office/officeart/2018/2/layout/IconLabelList"/>
    <dgm:cxn modelId="{904F0275-8097-40D7-8A12-093CE9D36C46}" type="presOf" srcId="{864F4E94-3B1E-4E8F-A0DF-80CA11606A01}" destId="{0AA7BAAB-D0A6-43C0-B132-4653DFAF908D}" srcOrd="0" destOrd="0" presId="urn:microsoft.com/office/officeart/2018/2/layout/IconLabelList"/>
    <dgm:cxn modelId="{7F430687-486E-4F19-945F-1E258B966C29}" srcId="{A117D583-D529-4E50-979D-AD60AD6AF1BB}" destId="{47DBB4AC-D62D-49F1-B40D-F9D5497BEB23}" srcOrd="1" destOrd="0" parTransId="{1D3AC0B0-1B55-44CD-B8F3-AF3D4D722544}" sibTransId="{35D2F72C-52D4-427C-9AE3-B669236FE690}"/>
    <dgm:cxn modelId="{FC7025C1-2BBD-484F-A68B-1C2480B46E50}" type="presOf" srcId="{62F40ED6-0E8B-4065-9B5C-21EB03624DEE}" destId="{9E3CF685-8EBE-43E0-866C-D16B55DEC0DE}" srcOrd="0" destOrd="0" presId="urn:microsoft.com/office/officeart/2018/2/layout/IconLabelList"/>
    <dgm:cxn modelId="{59518CD7-8B88-47D5-8255-485DDEB58838}" srcId="{A117D583-D529-4E50-979D-AD60AD6AF1BB}" destId="{62F40ED6-0E8B-4065-9B5C-21EB03624DEE}" srcOrd="2" destOrd="0" parTransId="{226E71C3-FB46-4DE4-B2BE-308666894002}" sibTransId="{4A989D29-23FA-42A7-B91D-BA0655B887CE}"/>
    <dgm:cxn modelId="{C3A21E89-CC7D-4312-A225-35DC9BFBF423}" type="presParOf" srcId="{7D61F43B-67F5-4BDE-8155-0D916C3E317C}" destId="{04CF16C8-C983-4AEE-AA45-6B7516D23F83}" srcOrd="0" destOrd="0" presId="urn:microsoft.com/office/officeart/2018/2/layout/IconLabelList"/>
    <dgm:cxn modelId="{B21053B6-96A1-49AA-876C-75390D6FF365}" type="presParOf" srcId="{04CF16C8-C983-4AEE-AA45-6B7516D23F83}" destId="{CF67E0B5-66C2-4988-9AF9-8AB9B8B4DFAE}" srcOrd="0" destOrd="0" presId="urn:microsoft.com/office/officeart/2018/2/layout/IconLabelList"/>
    <dgm:cxn modelId="{5EA558AA-DBB7-437F-A9DA-51E2905B13C2}" type="presParOf" srcId="{04CF16C8-C983-4AEE-AA45-6B7516D23F83}" destId="{C8F2AD17-3257-4055-81AD-D149F27033D0}" srcOrd="1" destOrd="0" presId="urn:microsoft.com/office/officeart/2018/2/layout/IconLabelList"/>
    <dgm:cxn modelId="{EFEBC5AC-38EF-49A7-8768-2C6121F4DDB6}" type="presParOf" srcId="{04CF16C8-C983-4AEE-AA45-6B7516D23F83}" destId="{48B56F6E-0C25-49EE-B95C-CDCA1ECB3B5D}" srcOrd="2" destOrd="0" presId="urn:microsoft.com/office/officeart/2018/2/layout/IconLabelList"/>
    <dgm:cxn modelId="{AD59E084-1A55-4059-B873-D1432A096B1F}" type="presParOf" srcId="{7D61F43B-67F5-4BDE-8155-0D916C3E317C}" destId="{0FD13DBF-8765-4FBE-8D37-46392BC0DEF6}" srcOrd="1" destOrd="0" presId="urn:microsoft.com/office/officeart/2018/2/layout/IconLabelList"/>
    <dgm:cxn modelId="{F4D26BF0-B279-4E3B-8CE1-701F6CD691E6}" type="presParOf" srcId="{7D61F43B-67F5-4BDE-8155-0D916C3E317C}" destId="{0AA98B2E-F1A2-47D1-96A8-D297E13ED44D}" srcOrd="2" destOrd="0" presId="urn:microsoft.com/office/officeart/2018/2/layout/IconLabelList"/>
    <dgm:cxn modelId="{53E63955-E1EC-4D1B-BEE1-9D2663BC816A}" type="presParOf" srcId="{0AA98B2E-F1A2-47D1-96A8-D297E13ED44D}" destId="{58E008A3-2747-4F84-BE1E-209D0CFB1316}" srcOrd="0" destOrd="0" presId="urn:microsoft.com/office/officeart/2018/2/layout/IconLabelList"/>
    <dgm:cxn modelId="{77EE61A9-BF76-4D5F-9D53-8A5BDBB58B5D}" type="presParOf" srcId="{0AA98B2E-F1A2-47D1-96A8-D297E13ED44D}" destId="{47B6CA72-516D-4506-9D53-408507CA307F}" srcOrd="1" destOrd="0" presId="urn:microsoft.com/office/officeart/2018/2/layout/IconLabelList"/>
    <dgm:cxn modelId="{A9F8B211-CE0B-48D3-91AE-F49C0CB15A2C}" type="presParOf" srcId="{0AA98B2E-F1A2-47D1-96A8-D297E13ED44D}" destId="{16720766-4014-4B05-9EF3-8463BF11D06E}" srcOrd="2" destOrd="0" presId="urn:microsoft.com/office/officeart/2018/2/layout/IconLabelList"/>
    <dgm:cxn modelId="{4C69DF65-13DB-4078-90B3-D481FCB60299}" type="presParOf" srcId="{7D61F43B-67F5-4BDE-8155-0D916C3E317C}" destId="{836FC842-ED5D-45F0-AC11-4E00E515D36F}" srcOrd="3" destOrd="0" presId="urn:microsoft.com/office/officeart/2018/2/layout/IconLabelList"/>
    <dgm:cxn modelId="{6E8CC5C9-647E-48D6-A209-31225C1753AA}" type="presParOf" srcId="{7D61F43B-67F5-4BDE-8155-0D916C3E317C}" destId="{3E03C9E5-DC6F-48BE-8E4F-E200A6EF3B30}" srcOrd="4" destOrd="0" presId="urn:microsoft.com/office/officeart/2018/2/layout/IconLabelList"/>
    <dgm:cxn modelId="{48E014E7-260A-46C5-AFB0-A05C79E2FF98}" type="presParOf" srcId="{3E03C9E5-DC6F-48BE-8E4F-E200A6EF3B30}" destId="{1C83A1B6-3A7C-4E85-8ADF-99DCC9F76A03}" srcOrd="0" destOrd="0" presId="urn:microsoft.com/office/officeart/2018/2/layout/IconLabelList"/>
    <dgm:cxn modelId="{E52456AD-90A0-4E9D-8C92-1E4C5666FD1C}" type="presParOf" srcId="{3E03C9E5-DC6F-48BE-8E4F-E200A6EF3B30}" destId="{CAE61C94-88C0-4FA7-8A07-329AD5B490F8}" srcOrd="1" destOrd="0" presId="urn:microsoft.com/office/officeart/2018/2/layout/IconLabelList"/>
    <dgm:cxn modelId="{DDF95C81-23BC-41D2-80EF-F48953845910}" type="presParOf" srcId="{3E03C9E5-DC6F-48BE-8E4F-E200A6EF3B30}" destId="{9E3CF685-8EBE-43E0-866C-D16B55DEC0DE}" srcOrd="2" destOrd="0" presId="urn:microsoft.com/office/officeart/2018/2/layout/IconLabelList"/>
    <dgm:cxn modelId="{478C1554-AC2F-4EC2-8F45-122D06A3D471}" type="presParOf" srcId="{7D61F43B-67F5-4BDE-8155-0D916C3E317C}" destId="{01AE33B1-B7CB-43E4-93B0-55A703347267}" srcOrd="5" destOrd="0" presId="urn:microsoft.com/office/officeart/2018/2/layout/IconLabelList"/>
    <dgm:cxn modelId="{6D30072B-3038-46D4-BFCA-94569AA91EF8}" type="presParOf" srcId="{7D61F43B-67F5-4BDE-8155-0D916C3E317C}" destId="{FCE6FDAF-C823-4DBB-889A-955606771E02}" srcOrd="6" destOrd="0" presId="urn:microsoft.com/office/officeart/2018/2/layout/IconLabelList"/>
    <dgm:cxn modelId="{2067D3F6-F403-481F-BC1D-017F16E49570}" type="presParOf" srcId="{FCE6FDAF-C823-4DBB-889A-955606771E02}" destId="{BB7B2EFA-D46D-48EB-85CC-830CB64F7CC9}" srcOrd="0" destOrd="0" presId="urn:microsoft.com/office/officeart/2018/2/layout/IconLabelList"/>
    <dgm:cxn modelId="{27A7666A-52FC-4EE2-8654-31A372CD87AE}" type="presParOf" srcId="{FCE6FDAF-C823-4DBB-889A-955606771E02}" destId="{AFA053B1-C3FA-46A7-A5A9-63A4D87115F9}" srcOrd="1" destOrd="0" presId="urn:microsoft.com/office/officeart/2018/2/layout/IconLabelList"/>
    <dgm:cxn modelId="{3A3A3E3D-6CE3-471E-A862-DF6BFCEC513B}" type="presParOf" srcId="{FCE6FDAF-C823-4DBB-889A-955606771E02}" destId="{0AA7BAAB-D0A6-43C0-B132-4653DFAF908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CB8D3-8924-4AA4-B3EB-E8F884E187A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nl-BE"/>
        </a:p>
      </dgm:t>
    </dgm:pt>
    <dgm:pt modelId="{11B12278-8276-4C9A-B44A-43EDE6B9C938}">
      <dgm:prSet phldrT="[Tekst]" custT="1"/>
      <dgm:spPr/>
      <dgm:t>
        <a:bodyPr/>
        <a:lstStyle/>
        <a:p>
          <a:r>
            <a:rPr lang="nl-BE" sz="2000"/>
            <a:t>ROOKSTOP MEDICATIE</a:t>
          </a:r>
        </a:p>
      </dgm:t>
    </dgm:pt>
    <dgm:pt modelId="{F08207C4-E29A-470B-A202-59D4D3386202}" type="parTrans" cxnId="{9196DB25-DA3D-4578-8FB3-9633D4D3956E}">
      <dgm:prSet/>
      <dgm:spPr/>
      <dgm:t>
        <a:bodyPr/>
        <a:lstStyle/>
        <a:p>
          <a:endParaRPr lang="nl-BE"/>
        </a:p>
      </dgm:t>
    </dgm:pt>
    <dgm:pt modelId="{267309AF-8448-4A96-A7C8-F489159C0054}" type="sibTrans" cxnId="{9196DB25-DA3D-4578-8FB3-9633D4D3956E}">
      <dgm:prSet/>
      <dgm:spPr/>
      <dgm:t>
        <a:bodyPr/>
        <a:lstStyle/>
        <a:p>
          <a:endParaRPr lang="nl-BE"/>
        </a:p>
      </dgm:t>
    </dgm:pt>
    <dgm:pt modelId="{BCEA6246-7A46-4F23-B5D0-6E65E7223913}">
      <dgm:prSet phldrT="[Tekst]" custT="1"/>
      <dgm:spPr>
        <a:solidFill>
          <a:schemeClr val="tx2">
            <a:lumMod val="75000"/>
          </a:schemeClr>
        </a:solidFill>
      </dgm:spPr>
      <dgm:t>
        <a:bodyPr/>
        <a:lstStyle/>
        <a:p>
          <a:r>
            <a:rPr lang="nl-BE" sz="1800"/>
            <a:t>Voldoende hoeveelheid en duur </a:t>
          </a:r>
          <a:br>
            <a:rPr lang="nl-BE" sz="1800"/>
          </a:br>
          <a:r>
            <a:rPr lang="nl-BE" sz="1800"/>
            <a:t>(</a:t>
          </a:r>
          <a:r>
            <a:rPr lang="nl-BE" sz="1800" err="1"/>
            <a:t>vnl</a:t>
          </a:r>
          <a:r>
            <a:rPr lang="nl-BE" sz="1800"/>
            <a:t> NRT)</a:t>
          </a:r>
        </a:p>
      </dgm:t>
    </dgm:pt>
    <dgm:pt modelId="{F2111D54-B38A-461D-8530-B7CEFF066DEC}" type="parTrans" cxnId="{8C063A30-D412-4470-ACF5-B7CDC0343105}">
      <dgm:prSet/>
      <dgm:spPr/>
      <dgm:t>
        <a:bodyPr/>
        <a:lstStyle/>
        <a:p>
          <a:endParaRPr lang="nl-BE"/>
        </a:p>
      </dgm:t>
    </dgm:pt>
    <dgm:pt modelId="{560D94CA-74FB-4821-8F61-82C0DCC6B1A8}" type="sibTrans" cxnId="{8C063A30-D412-4470-ACF5-B7CDC0343105}">
      <dgm:prSet/>
      <dgm:spPr/>
      <dgm:t>
        <a:bodyPr/>
        <a:lstStyle/>
        <a:p>
          <a:endParaRPr lang="nl-BE"/>
        </a:p>
      </dgm:t>
    </dgm:pt>
    <dgm:pt modelId="{9837927D-082C-47B7-B729-672C2436DFFA}">
      <dgm:prSet phldrT="[Tekst]" custT="1"/>
      <dgm:spPr>
        <a:solidFill>
          <a:schemeClr val="tx2">
            <a:lumMod val="75000"/>
          </a:schemeClr>
        </a:solidFill>
      </dgm:spPr>
      <dgm:t>
        <a:bodyPr/>
        <a:lstStyle/>
        <a:p>
          <a:r>
            <a:rPr lang="nl-BE" sz="1600"/>
            <a:t>Onderdeel van rookstop-poging</a:t>
          </a:r>
        </a:p>
      </dgm:t>
    </dgm:pt>
    <dgm:pt modelId="{9CB351A4-B223-48C1-AE73-68F86ACFAB1B}" type="parTrans" cxnId="{864D0543-755C-4751-A7A8-3CA3AC2507B5}">
      <dgm:prSet/>
      <dgm:spPr/>
      <dgm:t>
        <a:bodyPr/>
        <a:lstStyle/>
        <a:p>
          <a:endParaRPr lang="nl-BE"/>
        </a:p>
      </dgm:t>
    </dgm:pt>
    <dgm:pt modelId="{B6331C9D-3400-40A0-9B32-86F4B6417D13}" type="sibTrans" cxnId="{864D0543-755C-4751-A7A8-3CA3AC2507B5}">
      <dgm:prSet/>
      <dgm:spPr/>
      <dgm:t>
        <a:bodyPr/>
        <a:lstStyle/>
        <a:p>
          <a:endParaRPr lang="nl-BE"/>
        </a:p>
      </dgm:t>
    </dgm:pt>
    <dgm:pt modelId="{FC8A257E-A333-430C-A3B8-FB5A25E568C1}">
      <dgm:prSet phldrT="[Tekst]" custT="1"/>
      <dgm:spPr>
        <a:solidFill>
          <a:schemeClr val="tx2">
            <a:lumMod val="75000"/>
          </a:schemeClr>
        </a:solidFill>
      </dgm:spPr>
      <dgm:t>
        <a:bodyPr/>
        <a:lstStyle/>
        <a:p>
          <a:r>
            <a:rPr lang="nl-BE" sz="1600"/>
            <a:t>Doel: ontwennings-verschijnen onderdrukken</a:t>
          </a:r>
        </a:p>
      </dgm:t>
    </dgm:pt>
    <dgm:pt modelId="{1DDC56B4-2593-429C-A943-E9A56016B52F}" type="parTrans" cxnId="{F9A3E123-DAFD-4B93-BA82-103B8D04890C}">
      <dgm:prSet/>
      <dgm:spPr/>
      <dgm:t>
        <a:bodyPr/>
        <a:lstStyle/>
        <a:p>
          <a:endParaRPr lang="nl-BE"/>
        </a:p>
      </dgm:t>
    </dgm:pt>
    <dgm:pt modelId="{83443EAE-A9D2-41B5-B925-55B670EA8786}" type="sibTrans" cxnId="{F9A3E123-DAFD-4B93-BA82-103B8D04890C}">
      <dgm:prSet/>
      <dgm:spPr/>
      <dgm:t>
        <a:bodyPr/>
        <a:lstStyle/>
        <a:p>
          <a:endParaRPr lang="nl-BE"/>
        </a:p>
      </dgm:t>
    </dgm:pt>
    <dgm:pt modelId="{0E848657-D844-4063-8E23-D9A45DCBC06D}">
      <dgm:prSet phldrT="[Tekst]" custT="1"/>
      <dgm:spPr>
        <a:solidFill>
          <a:schemeClr val="tx2">
            <a:lumMod val="75000"/>
          </a:schemeClr>
        </a:solidFill>
      </dgm:spPr>
      <dgm:t>
        <a:bodyPr/>
        <a:lstStyle/>
        <a:p>
          <a:r>
            <a:rPr lang="nl-BE" sz="1800"/>
            <a:t>≠ Rookstoppil</a:t>
          </a:r>
        </a:p>
      </dgm:t>
    </dgm:pt>
    <dgm:pt modelId="{CD4EBC88-6DEB-4835-B970-2DD30E3F2E68}" type="parTrans" cxnId="{1773C1EC-B724-4A2C-95CD-AB9C98290A10}">
      <dgm:prSet/>
      <dgm:spPr/>
      <dgm:t>
        <a:bodyPr/>
        <a:lstStyle/>
        <a:p>
          <a:endParaRPr lang="nl-BE"/>
        </a:p>
      </dgm:t>
    </dgm:pt>
    <dgm:pt modelId="{B4A01495-6D47-4127-AC8D-F64213A6B744}" type="sibTrans" cxnId="{1773C1EC-B724-4A2C-95CD-AB9C98290A10}">
      <dgm:prSet/>
      <dgm:spPr/>
      <dgm:t>
        <a:bodyPr/>
        <a:lstStyle/>
        <a:p>
          <a:endParaRPr lang="nl-BE"/>
        </a:p>
      </dgm:t>
    </dgm:pt>
    <dgm:pt modelId="{0A93AD48-436B-4381-8B3C-DF9BE725FA91}" type="pres">
      <dgm:prSet presAssocID="{661CB8D3-8924-4AA4-B3EB-E8F884E187A1}" presName="Name0" presStyleCnt="0">
        <dgm:presLayoutVars>
          <dgm:chMax val="1"/>
          <dgm:dir/>
          <dgm:animLvl val="ctr"/>
          <dgm:resizeHandles val="exact"/>
        </dgm:presLayoutVars>
      </dgm:prSet>
      <dgm:spPr/>
    </dgm:pt>
    <dgm:pt modelId="{2F537449-76E0-413E-91BC-7EE22A088D4B}" type="pres">
      <dgm:prSet presAssocID="{11B12278-8276-4C9A-B44A-43EDE6B9C938}" presName="centerShape" presStyleLbl="node0" presStyleIdx="0" presStyleCnt="1"/>
      <dgm:spPr/>
    </dgm:pt>
    <dgm:pt modelId="{AC00BEB5-6E7F-41E3-8B99-64467EA3C12A}" type="pres">
      <dgm:prSet presAssocID="{BCEA6246-7A46-4F23-B5D0-6E65E7223913}" presName="node" presStyleLbl="node1" presStyleIdx="0" presStyleCnt="4" custScaleX="129008" custScaleY="127651">
        <dgm:presLayoutVars>
          <dgm:bulletEnabled val="1"/>
        </dgm:presLayoutVars>
      </dgm:prSet>
      <dgm:spPr/>
    </dgm:pt>
    <dgm:pt modelId="{66411497-FCB4-430D-97AA-DC48A47D067A}" type="pres">
      <dgm:prSet presAssocID="{BCEA6246-7A46-4F23-B5D0-6E65E7223913}" presName="dummy" presStyleCnt="0"/>
      <dgm:spPr/>
    </dgm:pt>
    <dgm:pt modelId="{3D2CEF89-ECB6-473B-AEDC-ED502B791218}" type="pres">
      <dgm:prSet presAssocID="{560D94CA-74FB-4821-8F61-82C0DCC6B1A8}" presName="sibTrans" presStyleLbl="sibTrans2D1" presStyleIdx="0" presStyleCnt="4"/>
      <dgm:spPr/>
    </dgm:pt>
    <dgm:pt modelId="{3F2FED47-6D29-4546-A8D7-51D63F597573}" type="pres">
      <dgm:prSet presAssocID="{9837927D-082C-47B7-B729-672C2436DFFA}" presName="node" presStyleLbl="node1" presStyleIdx="1" presStyleCnt="4" custScaleX="129008" custScaleY="127651">
        <dgm:presLayoutVars>
          <dgm:bulletEnabled val="1"/>
        </dgm:presLayoutVars>
      </dgm:prSet>
      <dgm:spPr/>
    </dgm:pt>
    <dgm:pt modelId="{E32AC480-4CA0-44DA-B428-A0423AFD3F56}" type="pres">
      <dgm:prSet presAssocID="{9837927D-082C-47B7-B729-672C2436DFFA}" presName="dummy" presStyleCnt="0"/>
      <dgm:spPr/>
    </dgm:pt>
    <dgm:pt modelId="{EE6695EA-B4D7-4229-95AE-B1B348CD4506}" type="pres">
      <dgm:prSet presAssocID="{B6331C9D-3400-40A0-9B32-86F4B6417D13}" presName="sibTrans" presStyleLbl="sibTrans2D1" presStyleIdx="1" presStyleCnt="4"/>
      <dgm:spPr/>
    </dgm:pt>
    <dgm:pt modelId="{4E675DA9-E3B3-4375-9D1E-D96DA633A9E8}" type="pres">
      <dgm:prSet presAssocID="{FC8A257E-A333-430C-A3B8-FB5A25E568C1}" presName="node" presStyleLbl="node1" presStyleIdx="2" presStyleCnt="4" custScaleX="129008" custScaleY="127651">
        <dgm:presLayoutVars>
          <dgm:bulletEnabled val="1"/>
        </dgm:presLayoutVars>
      </dgm:prSet>
      <dgm:spPr/>
    </dgm:pt>
    <dgm:pt modelId="{CBF61E64-081E-4ABE-AF5F-FFAD06445830}" type="pres">
      <dgm:prSet presAssocID="{FC8A257E-A333-430C-A3B8-FB5A25E568C1}" presName="dummy" presStyleCnt="0"/>
      <dgm:spPr/>
    </dgm:pt>
    <dgm:pt modelId="{832CA500-DCE2-4766-BD8F-5E29529DD067}" type="pres">
      <dgm:prSet presAssocID="{83443EAE-A9D2-41B5-B925-55B670EA8786}" presName="sibTrans" presStyleLbl="sibTrans2D1" presStyleIdx="2" presStyleCnt="4"/>
      <dgm:spPr/>
    </dgm:pt>
    <dgm:pt modelId="{4FD3A986-FCAD-408B-AB91-C792AE341F69}" type="pres">
      <dgm:prSet presAssocID="{0E848657-D844-4063-8E23-D9A45DCBC06D}" presName="node" presStyleLbl="node1" presStyleIdx="3" presStyleCnt="4" custScaleX="129008" custScaleY="127651">
        <dgm:presLayoutVars>
          <dgm:bulletEnabled val="1"/>
        </dgm:presLayoutVars>
      </dgm:prSet>
      <dgm:spPr/>
    </dgm:pt>
    <dgm:pt modelId="{3187E0AD-B74F-46D7-8C2C-AE2229E9DBE8}" type="pres">
      <dgm:prSet presAssocID="{0E848657-D844-4063-8E23-D9A45DCBC06D}" presName="dummy" presStyleCnt="0"/>
      <dgm:spPr/>
    </dgm:pt>
    <dgm:pt modelId="{BFF47355-F649-4A11-B823-1EBC05B76488}" type="pres">
      <dgm:prSet presAssocID="{B4A01495-6D47-4127-AC8D-F64213A6B744}" presName="sibTrans" presStyleLbl="sibTrans2D1" presStyleIdx="3" presStyleCnt="4"/>
      <dgm:spPr/>
    </dgm:pt>
  </dgm:ptLst>
  <dgm:cxnLst>
    <dgm:cxn modelId="{71C87423-F095-4724-8A70-E344917DAE43}" type="presOf" srcId="{FC8A257E-A333-430C-A3B8-FB5A25E568C1}" destId="{4E675DA9-E3B3-4375-9D1E-D96DA633A9E8}" srcOrd="0" destOrd="0" presId="urn:microsoft.com/office/officeart/2005/8/layout/radial6"/>
    <dgm:cxn modelId="{F9A3E123-DAFD-4B93-BA82-103B8D04890C}" srcId="{11B12278-8276-4C9A-B44A-43EDE6B9C938}" destId="{FC8A257E-A333-430C-A3B8-FB5A25E568C1}" srcOrd="2" destOrd="0" parTransId="{1DDC56B4-2593-429C-A943-E9A56016B52F}" sibTransId="{83443EAE-A9D2-41B5-B925-55B670EA8786}"/>
    <dgm:cxn modelId="{9196DB25-DA3D-4578-8FB3-9633D4D3956E}" srcId="{661CB8D3-8924-4AA4-B3EB-E8F884E187A1}" destId="{11B12278-8276-4C9A-B44A-43EDE6B9C938}" srcOrd="0" destOrd="0" parTransId="{F08207C4-E29A-470B-A202-59D4D3386202}" sibTransId="{267309AF-8448-4A96-A7C8-F489159C0054}"/>
    <dgm:cxn modelId="{8C063A30-D412-4470-ACF5-B7CDC0343105}" srcId="{11B12278-8276-4C9A-B44A-43EDE6B9C938}" destId="{BCEA6246-7A46-4F23-B5D0-6E65E7223913}" srcOrd="0" destOrd="0" parTransId="{F2111D54-B38A-461D-8530-B7CEFF066DEC}" sibTransId="{560D94CA-74FB-4821-8F61-82C0DCC6B1A8}"/>
    <dgm:cxn modelId="{39F17E5E-4C29-432A-BD62-8D6A02C206F6}" type="presOf" srcId="{560D94CA-74FB-4821-8F61-82C0DCC6B1A8}" destId="{3D2CEF89-ECB6-473B-AEDC-ED502B791218}" srcOrd="0" destOrd="0" presId="urn:microsoft.com/office/officeart/2005/8/layout/radial6"/>
    <dgm:cxn modelId="{C61E4E41-FB20-44BE-8877-875930106BEA}" type="presOf" srcId="{83443EAE-A9D2-41B5-B925-55B670EA8786}" destId="{832CA500-DCE2-4766-BD8F-5E29529DD067}" srcOrd="0" destOrd="0" presId="urn:microsoft.com/office/officeart/2005/8/layout/radial6"/>
    <dgm:cxn modelId="{864D0543-755C-4751-A7A8-3CA3AC2507B5}" srcId="{11B12278-8276-4C9A-B44A-43EDE6B9C938}" destId="{9837927D-082C-47B7-B729-672C2436DFFA}" srcOrd="1" destOrd="0" parTransId="{9CB351A4-B223-48C1-AE73-68F86ACFAB1B}" sibTransId="{B6331C9D-3400-40A0-9B32-86F4B6417D13}"/>
    <dgm:cxn modelId="{611CB863-7D3D-4DEA-949C-9DE65291AF7B}" type="presOf" srcId="{B6331C9D-3400-40A0-9B32-86F4B6417D13}" destId="{EE6695EA-B4D7-4229-95AE-B1B348CD4506}" srcOrd="0" destOrd="0" presId="urn:microsoft.com/office/officeart/2005/8/layout/radial6"/>
    <dgm:cxn modelId="{EC313148-1D9B-4B4C-8D27-411BA10219C4}" type="presOf" srcId="{9837927D-082C-47B7-B729-672C2436DFFA}" destId="{3F2FED47-6D29-4546-A8D7-51D63F597573}" srcOrd="0" destOrd="0" presId="urn:microsoft.com/office/officeart/2005/8/layout/radial6"/>
    <dgm:cxn modelId="{1ADAC274-C1BC-4046-B2EA-4A21DF6F1F10}" type="presOf" srcId="{0E848657-D844-4063-8E23-D9A45DCBC06D}" destId="{4FD3A986-FCAD-408B-AB91-C792AE341F69}" srcOrd="0" destOrd="0" presId="urn:microsoft.com/office/officeart/2005/8/layout/radial6"/>
    <dgm:cxn modelId="{17947E58-6AC8-45D2-AEB7-8B0F53351B9A}" type="presOf" srcId="{BCEA6246-7A46-4F23-B5D0-6E65E7223913}" destId="{AC00BEB5-6E7F-41E3-8B99-64467EA3C12A}" srcOrd="0" destOrd="0" presId="urn:microsoft.com/office/officeart/2005/8/layout/radial6"/>
    <dgm:cxn modelId="{95FC3D8D-97FA-4945-AA93-3DBFE0325F32}" type="presOf" srcId="{661CB8D3-8924-4AA4-B3EB-E8F884E187A1}" destId="{0A93AD48-436B-4381-8B3C-DF9BE725FA91}" srcOrd="0" destOrd="0" presId="urn:microsoft.com/office/officeart/2005/8/layout/radial6"/>
    <dgm:cxn modelId="{526F06A2-22BA-47B7-8A94-2BFE284EE8F1}" type="presOf" srcId="{11B12278-8276-4C9A-B44A-43EDE6B9C938}" destId="{2F537449-76E0-413E-91BC-7EE22A088D4B}" srcOrd="0" destOrd="0" presId="urn:microsoft.com/office/officeart/2005/8/layout/radial6"/>
    <dgm:cxn modelId="{99AACDBB-00FC-4AE9-900E-ACA147E73368}" type="presOf" srcId="{B4A01495-6D47-4127-AC8D-F64213A6B744}" destId="{BFF47355-F649-4A11-B823-1EBC05B76488}" srcOrd="0" destOrd="0" presId="urn:microsoft.com/office/officeart/2005/8/layout/radial6"/>
    <dgm:cxn modelId="{1773C1EC-B724-4A2C-95CD-AB9C98290A10}" srcId="{11B12278-8276-4C9A-B44A-43EDE6B9C938}" destId="{0E848657-D844-4063-8E23-D9A45DCBC06D}" srcOrd="3" destOrd="0" parTransId="{CD4EBC88-6DEB-4835-B970-2DD30E3F2E68}" sibTransId="{B4A01495-6D47-4127-AC8D-F64213A6B744}"/>
    <dgm:cxn modelId="{3B98AC33-5149-4781-9466-53DDEADDE363}" type="presParOf" srcId="{0A93AD48-436B-4381-8B3C-DF9BE725FA91}" destId="{2F537449-76E0-413E-91BC-7EE22A088D4B}" srcOrd="0" destOrd="0" presId="urn:microsoft.com/office/officeart/2005/8/layout/radial6"/>
    <dgm:cxn modelId="{A7C1A759-6C87-4D6A-92F6-B097BED16B68}" type="presParOf" srcId="{0A93AD48-436B-4381-8B3C-DF9BE725FA91}" destId="{AC00BEB5-6E7F-41E3-8B99-64467EA3C12A}" srcOrd="1" destOrd="0" presId="urn:microsoft.com/office/officeart/2005/8/layout/radial6"/>
    <dgm:cxn modelId="{7C3FA903-2F12-408E-94CB-19A67758C60D}" type="presParOf" srcId="{0A93AD48-436B-4381-8B3C-DF9BE725FA91}" destId="{66411497-FCB4-430D-97AA-DC48A47D067A}" srcOrd="2" destOrd="0" presId="urn:microsoft.com/office/officeart/2005/8/layout/radial6"/>
    <dgm:cxn modelId="{B2C2966F-610E-4F3A-AD50-CCA8FB6E903C}" type="presParOf" srcId="{0A93AD48-436B-4381-8B3C-DF9BE725FA91}" destId="{3D2CEF89-ECB6-473B-AEDC-ED502B791218}" srcOrd="3" destOrd="0" presId="urn:microsoft.com/office/officeart/2005/8/layout/radial6"/>
    <dgm:cxn modelId="{23774604-8AAA-478E-8EDA-B566F376FAEC}" type="presParOf" srcId="{0A93AD48-436B-4381-8B3C-DF9BE725FA91}" destId="{3F2FED47-6D29-4546-A8D7-51D63F597573}" srcOrd="4" destOrd="0" presId="urn:microsoft.com/office/officeart/2005/8/layout/radial6"/>
    <dgm:cxn modelId="{DF57ED80-5DE5-4828-8D3E-7CF08863947F}" type="presParOf" srcId="{0A93AD48-436B-4381-8B3C-DF9BE725FA91}" destId="{E32AC480-4CA0-44DA-B428-A0423AFD3F56}" srcOrd="5" destOrd="0" presId="urn:microsoft.com/office/officeart/2005/8/layout/radial6"/>
    <dgm:cxn modelId="{3C95F61F-A7CD-40FC-8C8F-5DF43FE14230}" type="presParOf" srcId="{0A93AD48-436B-4381-8B3C-DF9BE725FA91}" destId="{EE6695EA-B4D7-4229-95AE-B1B348CD4506}" srcOrd="6" destOrd="0" presId="urn:microsoft.com/office/officeart/2005/8/layout/radial6"/>
    <dgm:cxn modelId="{9211874C-2D4D-4414-8FB4-17158A652E1A}" type="presParOf" srcId="{0A93AD48-436B-4381-8B3C-DF9BE725FA91}" destId="{4E675DA9-E3B3-4375-9D1E-D96DA633A9E8}" srcOrd="7" destOrd="0" presId="urn:microsoft.com/office/officeart/2005/8/layout/radial6"/>
    <dgm:cxn modelId="{EF0B555C-5ACA-412D-98A4-44031CED50DA}" type="presParOf" srcId="{0A93AD48-436B-4381-8B3C-DF9BE725FA91}" destId="{CBF61E64-081E-4ABE-AF5F-FFAD06445830}" srcOrd="8" destOrd="0" presId="urn:microsoft.com/office/officeart/2005/8/layout/radial6"/>
    <dgm:cxn modelId="{52D17CD9-D35E-4C79-AED5-6F39BA901314}" type="presParOf" srcId="{0A93AD48-436B-4381-8B3C-DF9BE725FA91}" destId="{832CA500-DCE2-4766-BD8F-5E29529DD067}" srcOrd="9" destOrd="0" presId="urn:microsoft.com/office/officeart/2005/8/layout/radial6"/>
    <dgm:cxn modelId="{DA0C0604-55FA-4765-A2AF-BE2599BF3F11}" type="presParOf" srcId="{0A93AD48-436B-4381-8B3C-DF9BE725FA91}" destId="{4FD3A986-FCAD-408B-AB91-C792AE341F69}" srcOrd="10" destOrd="0" presId="urn:microsoft.com/office/officeart/2005/8/layout/radial6"/>
    <dgm:cxn modelId="{72CE4699-69C1-4FEC-B350-9F171B5A269A}" type="presParOf" srcId="{0A93AD48-436B-4381-8B3C-DF9BE725FA91}" destId="{3187E0AD-B74F-46D7-8C2C-AE2229E9DBE8}" srcOrd="11" destOrd="0" presId="urn:microsoft.com/office/officeart/2005/8/layout/radial6"/>
    <dgm:cxn modelId="{1ACBA07C-21C3-4FE8-8927-A4C7674A2FC5}" type="presParOf" srcId="{0A93AD48-436B-4381-8B3C-DF9BE725FA91}" destId="{BFF47355-F649-4A11-B823-1EBC05B76488}"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7E0B5-66C2-4988-9AF9-8AB9B8B4DFAE}">
      <dsp:nvSpPr>
        <dsp:cNvPr id="0" name=""/>
        <dsp:cNvSpPr/>
      </dsp:nvSpPr>
      <dsp:spPr>
        <a:xfrm>
          <a:off x="765637" y="928280"/>
          <a:ext cx="1067698" cy="10676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56F6E-0C25-49EE-B95C-CDCA1ECB3B5D}">
      <dsp:nvSpPr>
        <dsp:cNvPr id="0" name=""/>
        <dsp:cNvSpPr/>
      </dsp:nvSpPr>
      <dsp:spPr>
        <a:xfrm>
          <a:off x="113154" y="2311525"/>
          <a:ext cx="237266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nl-BE" sz="1600" kern="1200"/>
            <a:t>Sluit andere apps en programma’s</a:t>
          </a:r>
          <a:endParaRPr lang="en-US" sz="1600" kern="1200"/>
        </a:p>
      </dsp:txBody>
      <dsp:txXfrm>
        <a:off x="113154" y="2311525"/>
        <a:ext cx="2372663" cy="720000"/>
      </dsp:txXfrm>
    </dsp:sp>
    <dsp:sp modelId="{58E008A3-2747-4F84-BE1E-209D0CFB1316}">
      <dsp:nvSpPr>
        <dsp:cNvPr id="0" name=""/>
        <dsp:cNvSpPr/>
      </dsp:nvSpPr>
      <dsp:spPr>
        <a:xfrm>
          <a:off x="3553516" y="928280"/>
          <a:ext cx="1067698" cy="10676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720766-4014-4B05-9EF3-8463BF11D06E}">
      <dsp:nvSpPr>
        <dsp:cNvPr id="0" name=""/>
        <dsp:cNvSpPr/>
      </dsp:nvSpPr>
      <dsp:spPr>
        <a:xfrm>
          <a:off x="2901033" y="2311525"/>
          <a:ext cx="237266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nl-BE" sz="1600" kern="1200"/>
            <a:t>Stel je vraag in de live chat</a:t>
          </a:r>
          <a:endParaRPr lang="en-US" sz="1600" kern="1200"/>
        </a:p>
      </dsp:txBody>
      <dsp:txXfrm>
        <a:off x="2901033" y="2311525"/>
        <a:ext cx="2372663" cy="720000"/>
      </dsp:txXfrm>
    </dsp:sp>
    <dsp:sp modelId="{1C83A1B6-3A7C-4E85-8ADF-99DCC9F76A03}">
      <dsp:nvSpPr>
        <dsp:cNvPr id="0" name=""/>
        <dsp:cNvSpPr/>
      </dsp:nvSpPr>
      <dsp:spPr>
        <a:xfrm>
          <a:off x="6341395" y="928280"/>
          <a:ext cx="1067698" cy="10676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CF685-8EBE-43E0-866C-D16B55DEC0DE}">
      <dsp:nvSpPr>
        <dsp:cNvPr id="0" name=""/>
        <dsp:cNvSpPr/>
      </dsp:nvSpPr>
      <dsp:spPr>
        <a:xfrm>
          <a:off x="5688913" y="2311525"/>
          <a:ext cx="237266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nl-BE" sz="1600" kern="1200"/>
            <a:t>Doe je mee met de polls tijdens het webinar?</a:t>
          </a:r>
          <a:endParaRPr lang="en-US" sz="1600" kern="1200"/>
        </a:p>
      </dsp:txBody>
      <dsp:txXfrm>
        <a:off x="5688913" y="2311525"/>
        <a:ext cx="2372663" cy="720000"/>
      </dsp:txXfrm>
    </dsp:sp>
    <dsp:sp modelId="{BB7B2EFA-D46D-48EB-85CC-830CB64F7CC9}">
      <dsp:nvSpPr>
        <dsp:cNvPr id="0" name=""/>
        <dsp:cNvSpPr/>
      </dsp:nvSpPr>
      <dsp:spPr>
        <a:xfrm rot="5400000">
          <a:off x="9129274" y="928280"/>
          <a:ext cx="1067698" cy="10676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A7BAAB-D0A6-43C0-B132-4653DFAF908D}">
      <dsp:nvSpPr>
        <dsp:cNvPr id="0" name=""/>
        <dsp:cNvSpPr/>
      </dsp:nvSpPr>
      <dsp:spPr>
        <a:xfrm>
          <a:off x="8476792" y="2311525"/>
          <a:ext cx="237266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nl-BE" sz="1600" kern="1200"/>
            <a:t>Iets gemist? Bekijk de replay</a:t>
          </a:r>
          <a:endParaRPr lang="en-US" sz="1600" kern="1200"/>
        </a:p>
      </dsp:txBody>
      <dsp:txXfrm>
        <a:off x="8476792" y="2311525"/>
        <a:ext cx="237266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47355-F649-4A11-B823-1EBC05B76488}">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2CA500-DCE2-4766-BD8F-5E29529DD067}">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95EA-B4D7-4229-95AE-B1B348CD4506}">
      <dsp:nvSpPr>
        <dsp:cNvPr id="0" name=""/>
        <dsp:cNvSpPr/>
      </dsp:nvSpPr>
      <dsp:spPr>
        <a:xfrm>
          <a:off x="1980380" y="625714"/>
          <a:ext cx="4167238" cy="41672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2CEF89-ECB6-473B-AEDC-ED502B791218}">
      <dsp:nvSpPr>
        <dsp:cNvPr id="0" name=""/>
        <dsp:cNvSpPr/>
      </dsp:nvSpPr>
      <dsp:spPr>
        <a:xfrm>
          <a:off x="1980380" y="625714"/>
          <a:ext cx="4167238" cy="41672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537449-76E0-413E-91BC-7EE22A088D4B}">
      <dsp:nvSpPr>
        <dsp:cNvPr id="0" name=""/>
        <dsp:cNvSpPr/>
      </dsp:nvSpPr>
      <dsp:spPr>
        <a:xfrm>
          <a:off x="3104554" y="1749888"/>
          <a:ext cx="1918890" cy="1918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kern="1200"/>
            <a:t>ROOKSTOP MEDICATIE</a:t>
          </a:r>
        </a:p>
      </dsp:txBody>
      <dsp:txXfrm>
        <a:off x="3385569" y="2030903"/>
        <a:ext cx="1356860" cy="1356860"/>
      </dsp:txXfrm>
    </dsp:sp>
    <dsp:sp modelId="{AC00BEB5-6E7F-41E3-8B99-64467EA3C12A}">
      <dsp:nvSpPr>
        <dsp:cNvPr id="0" name=""/>
        <dsp:cNvSpPr/>
      </dsp:nvSpPr>
      <dsp:spPr>
        <a:xfrm>
          <a:off x="3197567" y="-183248"/>
          <a:ext cx="1732865" cy="1714638"/>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kern="1200"/>
            <a:t>Voldoende hoeveelheid en duur </a:t>
          </a:r>
          <a:br>
            <a:rPr lang="nl-BE" sz="1800" kern="1200"/>
          </a:br>
          <a:r>
            <a:rPr lang="nl-BE" sz="1800" kern="1200"/>
            <a:t>(</a:t>
          </a:r>
          <a:r>
            <a:rPr lang="nl-BE" sz="1800" kern="1200" err="1"/>
            <a:t>vnl</a:t>
          </a:r>
          <a:r>
            <a:rPr lang="nl-BE" sz="1800" kern="1200"/>
            <a:t> NRT)</a:t>
          </a:r>
        </a:p>
      </dsp:txBody>
      <dsp:txXfrm>
        <a:off x="3451339" y="67855"/>
        <a:ext cx="1225321" cy="1212432"/>
      </dsp:txXfrm>
    </dsp:sp>
    <dsp:sp modelId="{3F2FED47-6D29-4546-A8D7-51D63F597573}">
      <dsp:nvSpPr>
        <dsp:cNvPr id="0" name=""/>
        <dsp:cNvSpPr/>
      </dsp:nvSpPr>
      <dsp:spPr>
        <a:xfrm>
          <a:off x="5232830" y="1852014"/>
          <a:ext cx="1732865" cy="1714638"/>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BE" sz="1600" kern="1200"/>
            <a:t>Onderdeel van rookstop-poging</a:t>
          </a:r>
        </a:p>
      </dsp:txBody>
      <dsp:txXfrm>
        <a:off x="5486602" y="2103117"/>
        <a:ext cx="1225321" cy="1212432"/>
      </dsp:txXfrm>
    </dsp:sp>
    <dsp:sp modelId="{4E675DA9-E3B3-4375-9D1E-D96DA633A9E8}">
      <dsp:nvSpPr>
        <dsp:cNvPr id="0" name=""/>
        <dsp:cNvSpPr/>
      </dsp:nvSpPr>
      <dsp:spPr>
        <a:xfrm>
          <a:off x="3197567" y="3887277"/>
          <a:ext cx="1732865" cy="1714638"/>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BE" sz="1600" kern="1200"/>
            <a:t>Doel: ontwennings-verschijnen onderdrukken</a:t>
          </a:r>
        </a:p>
      </dsp:txBody>
      <dsp:txXfrm>
        <a:off x="3451339" y="4138380"/>
        <a:ext cx="1225321" cy="1212432"/>
      </dsp:txXfrm>
    </dsp:sp>
    <dsp:sp modelId="{4FD3A986-FCAD-408B-AB91-C792AE341F69}">
      <dsp:nvSpPr>
        <dsp:cNvPr id="0" name=""/>
        <dsp:cNvSpPr/>
      </dsp:nvSpPr>
      <dsp:spPr>
        <a:xfrm>
          <a:off x="1162303" y="1852014"/>
          <a:ext cx="1732865" cy="1714638"/>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kern="1200"/>
            <a:t>≠ Rookstoppil</a:t>
          </a:r>
        </a:p>
      </dsp:txBody>
      <dsp:txXfrm>
        <a:off x="1416075" y="2103117"/>
        <a:ext cx="1225321" cy="121243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9F29D-5E6C-430F-ACEC-B0DEA54DD9DB}" type="datetimeFigureOut">
              <a:rPr lang="nl-BE" smtClean="0"/>
              <a:t>06/01/2025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171F2-1DB4-4FB9-B151-D4EABF428388}" type="slidenum">
              <a:rPr lang="nl-BE" smtClean="0"/>
              <a:t>‹nr.›</a:t>
            </a:fld>
            <a:endParaRPr lang="nl-BE"/>
          </a:p>
        </p:txBody>
      </p:sp>
    </p:spTree>
    <p:extLst>
      <p:ext uri="{BB962C8B-B14F-4D97-AF65-F5344CB8AC3E}">
        <p14:creationId xmlns:p14="http://schemas.microsoft.com/office/powerpoint/2010/main" val="237329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171F2-1DB4-4FB9-B151-D4EABF42838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24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 de slag met alle drie</a:t>
            </a:r>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40</a:t>
            </a:fld>
            <a:endParaRPr lang="nl-BE"/>
          </a:p>
        </p:txBody>
      </p:sp>
    </p:spTree>
    <p:extLst>
      <p:ext uri="{BB962C8B-B14F-4D97-AF65-F5344CB8AC3E}">
        <p14:creationId xmlns:p14="http://schemas.microsoft.com/office/powerpoint/2010/main" val="59659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41</a:t>
            </a:fld>
            <a:endParaRPr lang="nl-BE"/>
          </a:p>
        </p:txBody>
      </p:sp>
    </p:spTree>
    <p:extLst>
      <p:ext uri="{BB962C8B-B14F-4D97-AF65-F5344CB8AC3E}">
        <p14:creationId xmlns:p14="http://schemas.microsoft.com/office/powerpoint/2010/main" val="72720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4FC05E0-A907-4509-BE56-91EC8DCDE736}" type="slidenum">
              <a:rPr lang="nl-BE" smtClean="0"/>
              <a:t>43</a:t>
            </a:fld>
            <a:endParaRPr lang="nl-BE"/>
          </a:p>
        </p:txBody>
      </p:sp>
    </p:spTree>
    <p:extLst>
      <p:ext uri="{BB962C8B-B14F-4D97-AF65-F5344CB8AC3E}">
        <p14:creationId xmlns:p14="http://schemas.microsoft.com/office/powerpoint/2010/main" val="145077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baseline="0">
                <a:solidFill>
                  <a:srgbClr val="221E1F"/>
                </a:solidFill>
                <a:latin typeface="Neutraface 2 Text Book"/>
              </a:rPr>
              <a:t>Naarmate je meer rookt, zullen de prikkels ook ruimer worden. Je koppelt roken dan niet alleen meer aan een aansteker of iemand anders die rookt, maar ook aan plaatsen, gebeurtenissen, situaties, gevoelens en/of omstandigheden uit het dagelijks leven. Al die verbanden kunnen aanleidingen of triggers worden om te roken en je zin te doen krijgen in een sigaret </a:t>
            </a:r>
            <a:endParaRPr lang="nl-BE"/>
          </a:p>
          <a:p>
            <a:endParaRPr lang="nl-BE"/>
          </a:p>
        </p:txBody>
      </p:sp>
      <p:sp>
        <p:nvSpPr>
          <p:cNvPr id="4" name="Tijdelijke aanduiding voor dianummer 3"/>
          <p:cNvSpPr>
            <a:spLocks noGrp="1"/>
          </p:cNvSpPr>
          <p:nvPr>
            <p:ph type="sldNum" sz="quarter" idx="5"/>
          </p:nvPr>
        </p:nvSpPr>
        <p:spPr/>
        <p:txBody>
          <a:bodyPr/>
          <a:lstStyle/>
          <a:p>
            <a:fld id="{14FC05E0-A907-4509-BE56-91EC8DCDE736}" type="slidenum">
              <a:rPr lang="nl-BE" smtClean="0"/>
              <a:t>47</a:t>
            </a:fld>
            <a:endParaRPr lang="nl-BE"/>
          </a:p>
        </p:txBody>
      </p:sp>
    </p:spTree>
    <p:extLst>
      <p:ext uri="{BB962C8B-B14F-4D97-AF65-F5344CB8AC3E}">
        <p14:creationId xmlns:p14="http://schemas.microsoft.com/office/powerpoint/2010/main" val="50281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jdelijke aanduiding voor dia-afbeelding 1">
            <a:extLst>
              <a:ext uri="{FF2B5EF4-FFF2-40B4-BE49-F238E27FC236}">
                <a16:creationId xmlns:a16="http://schemas.microsoft.com/office/drawing/2014/main" id="{AD260BFB-5B6E-4E11-8C2D-126944765D1F}"/>
              </a:ext>
            </a:extLst>
          </p:cNvPr>
          <p:cNvSpPr>
            <a:spLocks noGrp="1" noRot="1" noChangeAspect="1" noChangeArrowheads="1" noTextEdit="1"/>
          </p:cNvSpPr>
          <p:nvPr>
            <p:ph type="sldImg"/>
          </p:nvPr>
        </p:nvSpPr>
        <p:spPr>
          <a:ln/>
        </p:spPr>
      </p:sp>
      <p:sp>
        <p:nvSpPr>
          <p:cNvPr id="43011" name="Tijdelijke aanduiding voor notities 2">
            <a:extLst>
              <a:ext uri="{FF2B5EF4-FFF2-40B4-BE49-F238E27FC236}">
                <a16:creationId xmlns:a16="http://schemas.microsoft.com/office/drawing/2014/main" id="{7E8EA8F9-33FE-4F8A-9AA9-0070945B1C65}"/>
              </a:ext>
            </a:extLst>
          </p:cNvPr>
          <p:cNvSpPr>
            <a:spLocks noGrp="1" noChangeArrowheads="1"/>
          </p:cNvSpPr>
          <p:nvPr>
            <p:ph type="body" idx="1"/>
          </p:nvPr>
        </p:nvSpPr>
        <p:spPr>
          <a:noFill/>
        </p:spPr>
        <p:txBody>
          <a:bodyPr/>
          <a:lstStyle/>
          <a:p>
            <a:endParaRPr lang="nl-BE" altLang="nl-BE"/>
          </a:p>
        </p:txBody>
      </p:sp>
      <p:sp>
        <p:nvSpPr>
          <p:cNvPr id="43012" name="Tijdelijke aanduiding voor dianummer 3">
            <a:extLst>
              <a:ext uri="{FF2B5EF4-FFF2-40B4-BE49-F238E27FC236}">
                <a16:creationId xmlns:a16="http://schemas.microsoft.com/office/drawing/2014/main" id="{64632ACA-81C8-4CFE-9267-A1E87EA11F12}"/>
              </a:ext>
            </a:extLst>
          </p:cNvPr>
          <p:cNvSpPr>
            <a:spLocks noGrp="1"/>
          </p:cNvSpPr>
          <p:nvPr>
            <p:ph type="sldNum" sz="quarter" idx="5"/>
          </p:nvPr>
        </p:nvSpPr>
        <p:spPr>
          <a:noFill/>
        </p:spPr>
        <p:txBody>
          <a:bodyPr/>
          <a:lstStyle>
            <a:lvl1pPr defTabSz="954088">
              <a:defRPr>
                <a:solidFill>
                  <a:schemeClr val="tx1"/>
                </a:solidFill>
                <a:latin typeface="Century Gothic" panose="020B0502020202020204" pitchFamily="34" charset="0"/>
              </a:defRPr>
            </a:lvl1pPr>
            <a:lvl2pPr marL="742950" indent="-285750" defTabSz="954088">
              <a:defRPr>
                <a:solidFill>
                  <a:schemeClr val="tx1"/>
                </a:solidFill>
                <a:latin typeface="Century Gothic" panose="020B0502020202020204" pitchFamily="34" charset="0"/>
              </a:defRPr>
            </a:lvl2pPr>
            <a:lvl3pPr marL="1143000" indent="-228600" defTabSz="954088">
              <a:defRPr>
                <a:solidFill>
                  <a:schemeClr val="tx1"/>
                </a:solidFill>
                <a:latin typeface="Century Gothic" panose="020B0502020202020204" pitchFamily="34" charset="0"/>
              </a:defRPr>
            </a:lvl3pPr>
            <a:lvl4pPr marL="1600200" indent="-228600" defTabSz="954088">
              <a:defRPr>
                <a:solidFill>
                  <a:schemeClr val="tx1"/>
                </a:solidFill>
                <a:latin typeface="Century Gothic" panose="020B0502020202020204" pitchFamily="34" charset="0"/>
              </a:defRPr>
            </a:lvl4pPr>
            <a:lvl5pPr marL="2057400" indent="-228600" defTabSz="954088">
              <a:defRPr>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194DDCA-C46C-41DA-9C7C-81FEDA180154}" type="slidenum">
              <a:rPr lang="nl-NL" altLang="nl-BE" smtClean="0">
                <a:latin typeface="Times New Roman" panose="02020603050405020304" pitchFamily="18" charset="0"/>
              </a:rPr>
              <a:pPr fontAlgn="base">
                <a:spcBef>
                  <a:spcPct val="0"/>
                </a:spcBef>
                <a:spcAft>
                  <a:spcPct val="0"/>
                </a:spcAft>
              </a:pPr>
              <a:t>49</a:t>
            </a:fld>
            <a:endParaRPr lang="nl-NL" altLang="nl-BE">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53</a:t>
            </a:fld>
            <a:endParaRPr lang="nl-BE"/>
          </a:p>
        </p:txBody>
      </p:sp>
    </p:spTree>
    <p:extLst>
      <p:ext uri="{BB962C8B-B14F-4D97-AF65-F5344CB8AC3E}">
        <p14:creationId xmlns:p14="http://schemas.microsoft.com/office/powerpoint/2010/main" val="226642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 de slag met alle drie</a:t>
            </a:r>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55</a:t>
            </a:fld>
            <a:endParaRPr lang="nl-BE"/>
          </a:p>
        </p:txBody>
      </p:sp>
    </p:spTree>
    <p:extLst>
      <p:ext uri="{BB962C8B-B14F-4D97-AF65-F5344CB8AC3E}">
        <p14:creationId xmlns:p14="http://schemas.microsoft.com/office/powerpoint/2010/main" val="108015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56</a:t>
            </a:fld>
            <a:endParaRPr lang="nl-BE"/>
          </a:p>
        </p:txBody>
      </p:sp>
    </p:spTree>
    <p:extLst>
      <p:ext uri="{BB962C8B-B14F-4D97-AF65-F5344CB8AC3E}">
        <p14:creationId xmlns:p14="http://schemas.microsoft.com/office/powerpoint/2010/main" val="410452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57</a:t>
            </a:fld>
            <a:endParaRPr lang="nl-BE"/>
          </a:p>
        </p:txBody>
      </p:sp>
    </p:spTree>
    <p:extLst>
      <p:ext uri="{BB962C8B-B14F-4D97-AF65-F5344CB8AC3E}">
        <p14:creationId xmlns:p14="http://schemas.microsoft.com/office/powerpoint/2010/main" val="962038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58</a:t>
            </a:fld>
            <a:endParaRPr lang="nl-BE"/>
          </a:p>
        </p:txBody>
      </p:sp>
    </p:spTree>
    <p:extLst>
      <p:ext uri="{BB962C8B-B14F-4D97-AF65-F5344CB8AC3E}">
        <p14:creationId xmlns:p14="http://schemas.microsoft.com/office/powerpoint/2010/main" val="360720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mn-lt"/>
              </a:rPr>
              <a:t>Openbare + </a:t>
            </a:r>
            <a:r>
              <a:rPr lang="nl-BE" err="1">
                <a:cs typeface="+mn-lt"/>
              </a:rPr>
              <a:t>prive</a:t>
            </a:r>
            <a:r>
              <a:rPr lang="nl-BE">
                <a:cs typeface="+mn-lt"/>
              </a:rPr>
              <a:t> chat;</a:t>
            </a:r>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2</a:t>
            </a:fld>
            <a:endParaRPr lang="nl-BE"/>
          </a:p>
        </p:txBody>
      </p:sp>
    </p:spTree>
    <p:extLst>
      <p:ext uri="{BB962C8B-B14F-4D97-AF65-F5344CB8AC3E}">
        <p14:creationId xmlns:p14="http://schemas.microsoft.com/office/powerpoint/2010/main" val="3014441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62</a:t>
            </a:fld>
            <a:endParaRPr lang="nl-BE"/>
          </a:p>
        </p:txBody>
      </p:sp>
    </p:spTree>
    <p:extLst>
      <p:ext uri="{BB962C8B-B14F-4D97-AF65-F5344CB8AC3E}">
        <p14:creationId xmlns:p14="http://schemas.microsoft.com/office/powerpoint/2010/main" val="1230907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70</a:t>
            </a:fld>
            <a:endParaRPr lang="nl-BE"/>
          </a:p>
        </p:txBody>
      </p:sp>
    </p:spTree>
    <p:extLst>
      <p:ext uri="{BB962C8B-B14F-4D97-AF65-F5344CB8AC3E}">
        <p14:creationId xmlns:p14="http://schemas.microsoft.com/office/powerpoint/2010/main" val="713487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71</a:t>
            </a:fld>
            <a:endParaRPr lang="nl-BE"/>
          </a:p>
        </p:txBody>
      </p:sp>
    </p:spTree>
    <p:extLst>
      <p:ext uri="{BB962C8B-B14F-4D97-AF65-F5344CB8AC3E}">
        <p14:creationId xmlns:p14="http://schemas.microsoft.com/office/powerpoint/2010/main" val="485804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72</a:t>
            </a:fld>
            <a:endParaRPr lang="nl-BE"/>
          </a:p>
        </p:txBody>
      </p:sp>
    </p:spTree>
    <p:extLst>
      <p:ext uri="{BB962C8B-B14F-4D97-AF65-F5344CB8AC3E}">
        <p14:creationId xmlns:p14="http://schemas.microsoft.com/office/powerpoint/2010/main" val="111976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76</a:t>
            </a:fld>
            <a:endParaRPr lang="nl-BE"/>
          </a:p>
        </p:txBody>
      </p:sp>
    </p:spTree>
    <p:extLst>
      <p:ext uri="{BB962C8B-B14F-4D97-AF65-F5344CB8AC3E}">
        <p14:creationId xmlns:p14="http://schemas.microsoft.com/office/powerpoint/2010/main" val="2816335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171F2-1DB4-4FB9-B151-D4EABF42838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60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CTA knop onderaan! Link: Forms: https://forms.office.com/Pages/ResponsePage.aspx?id=mqrTHGon_U-ZmDv_uvh1joDVueqBQs1Hh_5eZyTT0B5URUVTUjI0NDZGNjJPNkNYTDBPMllENkdSWS4u </a:t>
            </a:r>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79</a:t>
            </a:fld>
            <a:endParaRPr lang="nl-BE"/>
          </a:p>
        </p:txBody>
      </p:sp>
    </p:spTree>
    <p:extLst>
      <p:ext uri="{BB962C8B-B14F-4D97-AF65-F5344CB8AC3E}">
        <p14:creationId xmlns:p14="http://schemas.microsoft.com/office/powerpoint/2010/main" val="407675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 de slag met alle drie</a:t>
            </a:r>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32</a:t>
            </a:fld>
            <a:endParaRPr lang="nl-BE"/>
          </a:p>
        </p:txBody>
      </p:sp>
    </p:spTree>
    <p:extLst>
      <p:ext uri="{BB962C8B-B14F-4D97-AF65-F5344CB8AC3E}">
        <p14:creationId xmlns:p14="http://schemas.microsoft.com/office/powerpoint/2010/main" val="37842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33</a:t>
            </a:fld>
            <a:endParaRPr lang="nl-BE"/>
          </a:p>
        </p:txBody>
      </p:sp>
    </p:spTree>
    <p:extLst>
      <p:ext uri="{BB962C8B-B14F-4D97-AF65-F5344CB8AC3E}">
        <p14:creationId xmlns:p14="http://schemas.microsoft.com/office/powerpoint/2010/main" val="6818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34</a:t>
            </a:fld>
            <a:endParaRPr lang="nl-BE"/>
          </a:p>
        </p:txBody>
      </p:sp>
    </p:spTree>
    <p:extLst>
      <p:ext uri="{BB962C8B-B14F-4D97-AF65-F5344CB8AC3E}">
        <p14:creationId xmlns:p14="http://schemas.microsoft.com/office/powerpoint/2010/main" val="117230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3C0D96D3-E594-46B7-8240-E5EFDCCBD95C}"/>
              </a:ext>
            </a:extLst>
          </p:cNvPr>
          <p:cNvSpPr>
            <a:spLocks noGrp="1" noRot="1" noChangeAspect="1" noChangeArrowheads="1" noTextEdit="1"/>
          </p:cNvSpPr>
          <p:nvPr>
            <p:ph type="sldImg"/>
          </p:nvPr>
        </p:nvSpPr>
        <p:spPr>
          <a:ln/>
        </p:spPr>
      </p:sp>
      <p:sp>
        <p:nvSpPr>
          <p:cNvPr id="36867" name="Tijdelijke aanduiding voor notities 2">
            <a:extLst>
              <a:ext uri="{FF2B5EF4-FFF2-40B4-BE49-F238E27FC236}">
                <a16:creationId xmlns:a16="http://schemas.microsoft.com/office/drawing/2014/main" id="{BFF483BC-3421-4854-A25B-F094400F6E5E}"/>
              </a:ext>
            </a:extLst>
          </p:cNvPr>
          <p:cNvSpPr>
            <a:spLocks noGrp="1" noChangeArrowheads="1"/>
          </p:cNvSpPr>
          <p:nvPr>
            <p:ph type="body" idx="1"/>
          </p:nvPr>
        </p:nvSpPr>
        <p:spPr>
          <a:noFill/>
        </p:spPr>
        <p:txBody>
          <a:bodyPr/>
          <a:lstStyle/>
          <a:p>
            <a:r>
              <a:rPr lang="nl-BE" altLang="nl-BE"/>
              <a:t>Nicotine trekt heel goed op een bepaalde neurotransmitter in onze hersenen “Acetylcholine”</a:t>
            </a:r>
          </a:p>
          <a:p>
            <a:r>
              <a:rPr lang="nl-BE" altLang="nl-BE"/>
              <a:t>Zo goed dat ons lichaam eigenlijk het onderscheid niet kan maken. Acetylcholine is de tegenhanger van adrenaline en zorgt er voor dat ons lichaam heel rustig en ontspannen wordt.  </a:t>
            </a:r>
          </a:p>
          <a:p>
            <a:r>
              <a:rPr lang="nl-BE" altLang="nl-BE"/>
              <a:t>Acetylcholine zorgt er op zij beurt voor dat er een andere neurotransmitter in de hersenen wordt geproduceerd. Dopamine wordt in de frontale cortex geproduceerd waar ook ons beloningscentrum zit. Dopamine zorgt voor een geluksgevoel. Door te roken komt er dus veel meer dopamine vrij met als effect dat men zich rustig, ontspannen en gelukkig voelt. Dit zorg dus voor een zeer krachtig leereffect!!</a:t>
            </a:r>
          </a:p>
        </p:txBody>
      </p:sp>
      <p:sp>
        <p:nvSpPr>
          <p:cNvPr id="36868" name="Tijdelijke aanduiding voor dianummer 3">
            <a:extLst>
              <a:ext uri="{FF2B5EF4-FFF2-40B4-BE49-F238E27FC236}">
                <a16:creationId xmlns:a16="http://schemas.microsoft.com/office/drawing/2014/main" id="{7DB9A27F-4696-4947-B8F3-FB482E702D09}"/>
              </a:ext>
            </a:extLst>
          </p:cNvPr>
          <p:cNvSpPr>
            <a:spLocks noGrp="1"/>
          </p:cNvSpPr>
          <p:nvPr>
            <p:ph type="sldNum" sz="quarter" idx="5"/>
          </p:nvPr>
        </p:nvSpPr>
        <p:spPr>
          <a:noFill/>
        </p:spPr>
        <p:txBody>
          <a:bodyPr/>
          <a:lstStyle>
            <a:lvl1pPr defTabSz="954088">
              <a:defRPr>
                <a:solidFill>
                  <a:schemeClr val="tx1"/>
                </a:solidFill>
                <a:latin typeface="Century Gothic" panose="020B0502020202020204" pitchFamily="34" charset="0"/>
              </a:defRPr>
            </a:lvl1pPr>
            <a:lvl2pPr marL="742950" indent="-285750" defTabSz="954088">
              <a:defRPr>
                <a:solidFill>
                  <a:schemeClr val="tx1"/>
                </a:solidFill>
                <a:latin typeface="Century Gothic" panose="020B0502020202020204" pitchFamily="34" charset="0"/>
              </a:defRPr>
            </a:lvl2pPr>
            <a:lvl3pPr marL="1143000" indent="-228600" defTabSz="954088">
              <a:defRPr>
                <a:solidFill>
                  <a:schemeClr val="tx1"/>
                </a:solidFill>
                <a:latin typeface="Century Gothic" panose="020B0502020202020204" pitchFamily="34" charset="0"/>
              </a:defRPr>
            </a:lvl3pPr>
            <a:lvl4pPr marL="1600200" indent="-228600" defTabSz="954088">
              <a:defRPr>
                <a:solidFill>
                  <a:schemeClr val="tx1"/>
                </a:solidFill>
                <a:latin typeface="Century Gothic" panose="020B0502020202020204" pitchFamily="34" charset="0"/>
              </a:defRPr>
            </a:lvl4pPr>
            <a:lvl5pPr marL="2057400" indent="-228600" defTabSz="954088">
              <a:defRPr>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31C480B-BD2F-4B4C-BA75-D442F015567B}" type="slidenum">
              <a:rPr lang="nl-NL" altLang="nl-BE" smtClean="0">
                <a:latin typeface="Times New Roman" panose="02020603050405020304" pitchFamily="18" charset="0"/>
              </a:rPr>
              <a:pPr fontAlgn="base">
                <a:spcBef>
                  <a:spcPct val="0"/>
                </a:spcBef>
                <a:spcAft>
                  <a:spcPct val="0"/>
                </a:spcAft>
              </a:pPr>
              <a:t>35</a:t>
            </a:fld>
            <a:endParaRPr lang="nl-NL" altLang="nl-BE">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sz="1200"/>
              <a:t>Medicatie helpt je om te stoppen met roken, wanneer ze </a:t>
            </a:r>
            <a:r>
              <a:rPr lang="nl-BE" sz="1200">
                <a:solidFill>
                  <a:srgbClr val="FF0000"/>
                </a:solidFill>
              </a:rPr>
              <a:t>voldoende lang </a:t>
            </a:r>
            <a:r>
              <a:rPr lang="nl-BE" sz="1200"/>
              <a:t>en in een </a:t>
            </a:r>
            <a:r>
              <a:rPr lang="nl-BE" sz="1200">
                <a:solidFill>
                  <a:srgbClr val="FF0000"/>
                </a:solidFill>
              </a:rPr>
              <a:t>voldoende hoeveelheid </a:t>
            </a:r>
            <a:r>
              <a:rPr lang="nl-BE" sz="1200"/>
              <a:t>(</a:t>
            </a:r>
            <a:r>
              <a:rPr lang="nl-BE" sz="1200" err="1"/>
              <a:t>vnl</a:t>
            </a:r>
            <a:r>
              <a:rPr lang="nl-BE" sz="1200"/>
              <a:t> NRT)wordt genomen.</a:t>
            </a:r>
          </a:p>
          <a:p>
            <a:pPr>
              <a:defRPr/>
            </a:pPr>
            <a:r>
              <a:rPr lang="nl-BE" sz="1200"/>
              <a:t>Medicatie is een belangrijk onderdeel van een rookstop poging maar niet het enige onderdeel: ondersteuning, motivatie, bereidheid tot veranderen zijn even belangrijk</a:t>
            </a:r>
          </a:p>
          <a:p>
            <a:pPr>
              <a:defRPr/>
            </a:pPr>
            <a:r>
              <a:rPr lang="nl-BE" sz="1200"/>
              <a:t>Voornaamste doelstelling: onderdrukken van ontwenningsverschijnselen </a:t>
            </a:r>
            <a:r>
              <a:rPr lang="nl-BE" sz="1200" b="1" u="sng">
                <a:solidFill>
                  <a:srgbClr val="FF0000"/>
                </a:solidFill>
              </a:rPr>
              <a:t>niet </a:t>
            </a:r>
            <a:r>
              <a:rPr lang="nl-BE" sz="1200"/>
              <a:t>een ‘rookstoppil’</a:t>
            </a:r>
          </a:p>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37</a:t>
            </a:fld>
            <a:endParaRPr lang="nl-BE"/>
          </a:p>
        </p:txBody>
      </p:sp>
    </p:spTree>
    <p:extLst>
      <p:ext uri="{BB962C8B-B14F-4D97-AF65-F5344CB8AC3E}">
        <p14:creationId xmlns:p14="http://schemas.microsoft.com/office/powerpoint/2010/main" val="57007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a:t>Nicotine is het voornaamste verslavend product in tabak, niet het meest schadelijke.</a:t>
            </a:r>
          </a:p>
          <a:p>
            <a:r>
              <a:rPr lang="nl-BE" altLang="nl-BE"/>
              <a:t>Gelijke welke substitutiebehandeling is steeds goedkoper of blijven roken!</a:t>
            </a:r>
          </a:p>
          <a:p>
            <a:r>
              <a:rPr lang="nl-BE" altLang="nl-BE"/>
              <a:t>•De hoeveelheid nicotine Die men binnen krijgt is meestal slechts een fractie van wat de roker gewoon is, en wordt trager opgenomen.</a:t>
            </a:r>
          </a:p>
          <a:p>
            <a:r>
              <a:rPr lang="nl-BE" altLang="nl-BE"/>
              <a:t>•Doet de kans op succes met </a:t>
            </a:r>
            <a:r>
              <a:rPr lang="nl-BE" altLang="nl-BE">
                <a:solidFill>
                  <a:srgbClr val="FF0000"/>
                </a:solidFill>
              </a:rPr>
              <a:t>50-70 % </a:t>
            </a:r>
            <a:r>
              <a:rPr lang="nl-BE" altLang="nl-BE"/>
              <a:t>toenemen </a:t>
            </a:r>
          </a:p>
          <a:p>
            <a:r>
              <a:rPr lang="nl-BE" altLang="nl-BE"/>
              <a:t>•Behandelingsduur: </a:t>
            </a:r>
            <a:r>
              <a:rPr lang="nl-BE" altLang="nl-BE">
                <a:solidFill>
                  <a:srgbClr val="FF0000"/>
                </a:solidFill>
              </a:rPr>
              <a:t>bij voorkeur 8-12 weken</a:t>
            </a:r>
          </a:p>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38</a:t>
            </a:fld>
            <a:endParaRPr lang="nl-BE"/>
          </a:p>
        </p:txBody>
      </p:sp>
    </p:spTree>
    <p:extLst>
      <p:ext uri="{BB962C8B-B14F-4D97-AF65-F5344CB8AC3E}">
        <p14:creationId xmlns:p14="http://schemas.microsoft.com/office/powerpoint/2010/main" val="257735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C1171F2-1DB4-4FB9-B151-D4EABF428388}" type="slidenum">
              <a:rPr lang="nl-BE" smtClean="0"/>
              <a:t>39</a:t>
            </a:fld>
            <a:endParaRPr lang="nl-BE"/>
          </a:p>
        </p:txBody>
      </p:sp>
    </p:spTree>
    <p:extLst>
      <p:ext uri="{BB962C8B-B14F-4D97-AF65-F5344CB8AC3E}">
        <p14:creationId xmlns:p14="http://schemas.microsoft.com/office/powerpoint/2010/main" val="2355472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5482-ED42-4E38-A1AF-1B6F04FE8940}"/>
              </a:ext>
            </a:extLst>
          </p:cNvPr>
          <p:cNvSpPr>
            <a:spLocks noGrp="1"/>
          </p:cNvSpPr>
          <p:nvPr>
            <p:ph type="ctrTitle"/>
          </p:nvPr>
        </p:nvSpPr>
        <p:spPr>
          <a:xfrm>
            <a:off x="639010" y="323226"/>
            <a:ext cx="10913980" cy="2138809"/>
          </a:xfrm>
        </p:spPr>
        <p:txBody>
          <a:bodyPr anchor="b"/>
          <a:lstStyle>
            <a:lvl1pPr algn="ctr">
              <a:defRPr sz="6000">
                <a:solidFill>
                  <a:schemeClr val="bg1"/>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522FEE08-0A30-4629-983C-E73C8D90A6C7}"/>
              </a:ext>
            </a:extLst>
          </p:cNvPr>
          <p:cNvSpPr>
            <a:spLocks noGrp="1"/>
          </p:cNvSpPr>
          <p:nvPr>
            <p:ph type="subTitle" idx="1"/>
          </p:nvPr>
        </p:nvSpPr>
        <p:spPr>
          <a:xfrm>
            <a:off x="639010" y="2802901"/>
            <a:ext cx="1091398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34" name="Freeform: Shape 33">
            <a:extLst>
              <a:ext uri="{FF2B5EF4-FFF2-40B4-BE49-F238E27FC236}">
                <a16:creationId xmlns:a16="http://schemas.microsoft.com/office/drawing/2014/main" id="{A76DE570-BBA7-47BC-924E-0E48BAB50CD8}"/>
              </a:ext>
            </a:extLst>
          </p:cNvPr>
          <p:cNvSpPr/>
          <p:nvPr userDrawn="1"/>
        </p:nvSpPr>
        <p:spPr>
          <a:xfrm>
            <a:off x="-7620" y="4028580"/>
            <a:ext cx="12199620" cy="2844660"/>
          </a:xfrm>
          <a:custGeom>
            <a:avLst/>
            <a:gdLst>
              <a:gd name="connsiteX0" fmla="*/ 12192000 w 12192000"/>
              <a:gd name="connsiteY0" fmla="*/ 0 h 3563594"/>
              <a:gd name="connsiteX1" fmla="*/ 12192000 w 12192000"/>
              <a:gd name="connsiteY1" fmla="*/ 3563594 h 3563594"/>
              <a:gd name="connsiteX2" fmla="*/ 0 w 12192000"/>
              <a:gd name="connsiteY2" fmla="*/ 3563594 h 3563594"/>
              <a:gd name="connsiteX3" fmla="*/ 0 w 12192000"/>
              <a:gd name="connsiteY3" fmla="*/ 947543 h 3563594"/>
              <a:gd name="connsiteX4" fmla="*/ 11563955 w 12192000"/>
              <a:gd name="connsiteY4" fmla="*/ 179951 h 3563594"/>
              <a:gd name="connsiteX0" fmla="*/ 12199620 w 12199620"/>
              <a:gd name="connsiteY0" fmla="*/ 0 h 3563594"/>
              <a:gd name="connsiteX1" fmla="*/ 12199620 w 12199620"/>
              <a:gd name="connsiteY1" fmla="*/ 3563594 h 3563594"/>
              <a:gd name="connsiteX2" fmla="*/ 7620 w 12199620"/>
              <a:gd name="connsiteY2" fmla="*/ 3563594 h 3563594"/>
              <a:gd name="connsiteX3" fmla="*/ 0 w 12199620"/>
              <a:gd name="connsiteY3" fmla="*/ 2844660 h 3563594"/>
              <a:gd name="connsiteX4" fmla="*/ 7620 w 12199620"/>
              <a:gd name="connsiteY4" fmla="*/ 947543 h 3563594"/>
              <a:gd name="connsiteX5" fmla="*/ 11571575 w 12199620"/>
              <a:gd name="connsiteY5" fmla="*/ 179951 h 3563594"/>
              <a:gd name="connsiteX6" fmla="*/ 12199620 w 12199620"/>
              <a:gd name="connsiteY6" fmla="*/ 0 h 3563594"/>
              <a:gd name="connsiteX0" fmla="*/ 12199620 w 12199620"/>
              <a:gd name="connsiteY0" fmla="*/ 0 h 3563594"/>
              <a:gd name="connsiteX1" fmla="*/ 12199620 w 12199620"/>
              <a:gd name="connsiteY1" fmla="*/ 2837040 h 3563594"/>
              <a:gd name="connsiteX2" fmla="*/ 12199620 w 12199620"/>
              <a:gd name="connsiteY2" fmla="*/ 3563594 h 3563594"/>
              <a:gd name="connsiteX3" fmla="*/ 7620 w 12199620"/>
              <a:gd name="connsiteY3" fmla="*/ 3563594 h 3563594"/>
              <a:gd name="connsiteX4" fmla="*/ 0 w 12199620"/>
              <a:gd name="connsiteY4" fmla="*/ 2844660 h 3563594"/>
              <a:gd name="connsiteX5" fmla="*/ 7620 w 12199620"/>
              <a:gd name="connsiteY5" fmla="*/ 947543 h 3563594"/>
              <a:gd name="connsiteX6" fmla="*/ 11571575 w 12199620"/>
              <a:gd name="connsiteY6" fmla="*/ 179951 h 3563594"/>
              <a:gd name="connsiteX7" fmla="*/ 12199620 w 12199620"/>
              <a:gd name="connsiteY7" fmla="*/ 0 h 3563594"/>
              <a:gd name="connsiteX0" fmla="*/ 12199620 w 12199620"/>
              <a:gd name="connsiteY0" fmla="*/ 0 h 3563594"/>
              <a:gd name="connsiteX1" fmla="*/ 12199620 w 12199620"/>
              <a:gd name="connsiteY1" fmla="*/ 2837040 h 3563594"/>
              <a:gd name="connsiteX2" fmla="*/ 7620 w 12199620"/>
              <a:gd name="connsiteY2" fmla="*/ 3563594 h 3563594"/>
              <a:gd name="connsiteX3" fmla="*/ 0 w 12199620"/>
              <a:gd name="connsiteY3" fmla="*/ 2844660 h 3563594"/>
              <a:gd name="connsiteX4" fmla="*/ 7620 w 12199620"/>
              <a:gd name="connsiteY4" fmla="*/ 947543 h 3563594"/>
              <a:gd name="connsiteX5" fmla="*/ 11571575 w 12199620"/>
              <a:gd name="connsiteY5" fmla="*/ 179951 h 3563594"/>
              <a:gd name="connsiteX6" fmla="*/ 12199620 w 12199620"/>
              <a:gd name="connsiteY6" fmla="*/ 0 h 3563594"/>
              <a:gd name="connsiteX0" fmla="*/ 12199620 w 12199620"/>
              <a:gd name="connsiteY0" fmla="*/ 0 h 2844660"/>
              <a:gd name="connsiteX1" fmla="*/ 12199620 w 12199620"/>
              <a:gd name="connsiteY1" fmla="*/ 2837040 h 2844660"/>
              <a:gd name="connsiteX2" fmla="*/ 0 w 12199620"/>
              <a:gd name="connsiteY2" fmla="*/ 2844660 h 2844660"/>
              <a:gd name="connsiteX3" fmla="*/ 7620 w 12199620"/>
              <a:gd name="connsiteY3" fmla="*/ 947543 h 2844660"/>
              <a:gd name="connsiteX4" fmla="*/ 11571575 w 12199620"/>
              <a:gd name="connsiteY4" fmla="*/ 179951 h 2844660"/>
              <a:gd name="connsiteX5" fmla="*/ 12199620 w 12199620"/>
              <a:gd name="connsiteY5" fmla="*/ 0 h 284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620" h="2844660">
                <a:moveTo>
                  <a:pt x="12199620" y="0"/>
                </a:moveTo>
                <a:lnTo>
                  <a:pt x="12199620" y="2837040"/>
                </a:lnTo>
                <a:lnTo>
                  <a:pt x="0" y="2844660"/>
                </a:lnTo>
                <a:lnTo>
                  <a:pt x="7620" y="947543"/>
                </a:lnTo>
                <a:cubicBezTo>
                  <a:pt x="4216014" y="1278839"/>
                  <a:pt x="8238825" y="1075143"/>
                  <a:pt x="11571575" y="179951"/>
                </a:cubicBezTo>
                <a:lnTo>
                  <a:pt x="1219962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111" name="Graphic 110">
            <a:extLst>
              <a:ext uri="{FF2B5EF4-FFF2-40B4-BE49-F238E27FC236}">
                <a16:creationId xmlns:a16="http://schemas.microsoft.com/office/drawing/2014/main" id="{6A9322AE-4E2E-4BDF-91BA-6A9AF89ECF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584" y="5680079"/>
            <a:ext cx="2415260" cy="427189"/>
          </a:xfrm>
          <a:prstGeom prst="rect">
            <a:avLst/>
          </a:prstGeom>
        </p:spPr>
      </p:pic>
      <p:grpSp>
        <p:nvGrpSpPr>
          <p:cNvPr id="22" name="Group 21">
            <a:extLst>
              <a:ext uri="{FF2B5EF4-FFF2-40B4-BE49-F238E27FC236}">
                <a16:creationId xmlns:a16="http://schemas.microsoft.com/office/drawing/2014/main" id="{9862251A-ED84-4FB5-B59D-299684051327}"/>
              </a:ext>
            </a:extLst>
          </p:cNvPr>
          <p:cNvGrpSpPr/>
          <p:nvPr userDrawn="1"/>
        </p:nvGrpSpPr>
        <p:grpSpPr>
          <a:xfrm>
            <a:off x="9183219" y="5467035"/>
            <a:ext cx="2281356" cy="961226"/>
            <a:chOff x="8562940" y="5308315"/>
            <a:chExt cx="2905160" cy="1224059"/>
          </a:xfrm>
        </p:grpSpPr>
        <p:pic>
          <p:nvPicPr>
            <p:cNvPr id="23" name="Picture 22" descr="Shape, arrow&#10;&#10;Description automatically generated">
              <a:extLst>
                <a:ext uri="{FF2B5EF4-FFF2-40B4-BE49-F238E27FC236}">
                  <a16:creationId xmlns:a16="http://schemas.microsoft.com/office/drawing/2014/main" id="{A704F813-0CDF-4455-87F0-152840342298}"/>
                </a:ext>
              </a:extLst>
            </p:cNvPr>
            <p:cNvPicPr>
              <a:picLocks noChangeAspect="1"/>
            </p:cNvPicPr>
            <p:nvPr userDrawn="1"/>
          </p:nvPicPr>
          <p:blipFill>
            <a:blip r:embed="rId4"/>
            <a:stretch>
              <a:fillRect/>
            </a:stretch>
          </p:blipFill>
          <p:spPr>
            <a:xfrm>
              <a:off x="8562940" y="5308315"/>
              <a:ext cx="904537" cy="1224059"/>
            </a:xfrm>
            <a:prstGeom prst="rect">
              <a:avLst/>
            </a:prstGeom>
          </p:spPr>
        </p:pic>
        <p:grpSp>
          <p:nvGrpSpPr>
            <p:cNvPr id="24" name="Group 23">
              <a:extLst>
                <a:ext uri="{FF2B5EF4-FFF2-40B4-BE49-F238E27FC236}">
                  <a16:creationId xmlns:a16="http://schemas.microsoft.com/office/drawing/2014/main" id="{BF404323-D889-4AC7-A507-94DA4EE2BE4E}"/>
                </a:ext>
              </a:extLst>
            </p:cNvPr>
            <p:cNvGrpSpPr/>
            <p:nvPr/>
          </p:nvGrpSpPr>
          <p:grpSpPr>
            <a:xfrm>
              <a:off x="9364465" y="5510607"/>
              <a:ext cx="2103635" cy="385553"/>
              <a:chOff x="9364465" y="5510607"/>
              <a:chExt cx="2103635" cy="385553"/>
            </a:xfrm>
          </p:grpSpPr>
          <p:sp>
            <p:nvSpPr>
              <p:cNvPr id="25" name="Freeform: Shape 24">
                <a:extLst>
                  <a:ext uri="{FF2B5EF4-FFF2-40B4-BE49-F238E27FC236}">
                    <a16:creationId xmlns:a16="http://schemas.microsoft.com/office/drawing/2014/main" id="{41AB8CF2-B930-449E-902F-03AD3C09A09A}"/>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CED1B4F3-85B1-4600-8850-1241382C140E}"/>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C0D55F6D-2D2D-4F86-91C6-EE52EABBB8BD}"/>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1EDC0CDE-3630-4CD5-9539-936651F74D68}"/>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9EB2FB49-2CAC-4D34-8913-3269D2A31A63}"/>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1800C659-CA5D-4B20-A2E0-200761B054F3}"/>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6594C373-18A0-425A-8DC9-EB02027B4F3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F157C19B-B13A-4E79-9BBE-C365D0FAF889}"/>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1DF3D554-7370-4D02-9E4D-42CC682A41AE}"/>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C830561F-2CDF-464D-9BE8-C1099DD921F6}"/>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DA4F7D30-5EF7-4DB0-AE48-BD861ACB747A}"/>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Tree>
    <p:extLst>
      <p:ext uri="{BB962C8B-B14F-4D97-AF65-F5344CB8AC3E}">
        <p14:creationId xmlns:p14="http://schemas.microsoft.com/office/powerpoint/2010/main" val="246888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ing 'deel in te vullen' v1">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8" name="Picture Placeholder 2">
            <a:extLst>
              <a:ext uri="{FF2B5EF4-FFF2-40B4-BE49-F238E27FC236}">
                <a16:creationId xmlns:a16="http://schemas.microsoft.com/office/drawing/2014/main" id="{00110D63-964D-12B3-4808-94311687D569}"/>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4" name="Text Placeholder 3">
            <a:extLst>
              <a:ext uri="{FF2B5EF4-FFF2-40B4-BE49-F238E27FC236}">
                <a16:creationId xmlns:a16="http://schemas.microsoft.com/office/drawing/2014/main" id="{C53278DC-C7BB-385A-5033-52AEF2A22FC8}"/>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Tree>
    <p:extLst>
      <p:ext uri="{BB962C8B-B14F-4D97-AF65-F5344CB8AC3E}">
        <p14:creationId xmlns:p14="http://schemas.microsoft.com/office/powerpoint/2010/main" val="192691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oofding 'deel in te vullen' v2">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40511"/>
            <a:ext cx="12192000" cy="6898511"/>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2"/>
                </a:solidFill>
              </a:defRPr>
            </a:lvl1pPr>
          </a:lstStyle>
          <a:p>
            <a:r>
              <a:rPr lang="en-US" err="1"/>
              <a:t>Hier</a:t>
            </a:r>
            <a:r>
              <a:rPr lang="en-US"/>
              <a:t> </a:t>
            </a:r>
            <a:r>
              <a:rPr lang="en-US" err="1"/>
              <a:t>komt</a:t>
            </a:r>
            <a:r>
              <a:rPr lang="en-US"/>
              <a:t> de title van </a:t>
            </a:r>
            <a:r>
              <a:rPr lang="en-US" err="1"/>
              <a:t>deel</a:t>
            </a:r>
            <a:r>
              <a:rPr lang="en-US"/>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3" name="Picture Placeholder 8">
            <a:extLst>
              <a:ext uri="{FF2B5EF4-FFF2-40B4-BE49-F238E27FC236}">
                <a16:creationId xmlns:a16="http://schemas.microsoft.com/office/drawing/2014/main" id="{098AB88E-0C81-E12B-3587-55569268B9C0}"/>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4" name="Text Placeholder 3">
            <a:extLst>
              <a:ext uri="{FF2B5EF4-FFF2-40B4-BE49-F238E27FC236}">
                <a16:creationId xmlns:a16="http://schemas.microsoft.com/office/drawing/2014/main" id="{4B76F1E5-A0F4-F9E5-C9D8-09D649F38863}"/>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EA12AF16-4C03-A547-0E1D-8C5CF372757B}"/>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980180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oofding 'deel in te vullen' v3">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2">
              <a:extLst>
                <a:ext uri="{96DAC541-7B7A-43D3-8B79-37D633B846F1}">
                  <asvg:svgBlip xmlns:asvg="http://schemas.microsoft.com/office/drawing/2016/SVG/main" r:embed="rId3"/>
                </a:ext>
              </a:extLst>
            </a:blip>
            <a:stretch>
              <a:fillRect t="-1630" b="1"/>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1" name="Picture Placeholder 8">
            <a:extLst>
              <a:ext uri="{FF2B5EF4-FFF2-40B4-BE49-F238E27FC236}">
                <a16:creationId xmlns:a16="http://schemas.microsoft.com/office/drawing/2014/main" id="{D3D687EB-E542-1E0D-514E-D4FE6A06C2AE}"/>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2" name="Text Placeholder 3">
            <a:extLst>
              <a:ext uri="{FF2B5EF4-FFF2-40B4-BE49-F238E27FC236}">
                <a16:creationId xmlns:a16="http://schemas.microsoft.com/office/drawing/2014/main" id="{E1CECABD-A998-143E-9D9A-8C39D178F51E}"/>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0D240DA1-C40E-E72E-252F-39D51188C3F1}"/>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2898170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oofding 'deel in te vullen' v4">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2534856" y="0"/>
            <a:ext cx="9657144"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1" name="Picture Placeholder 8">
            <a:extLst>
              <a:ext uri="{FF2B5EF4-FFF2-40B4-BE49-F238E27FC236}">
                <a16:creationId xmlns:a16="http://schemas.microsoft.com/office/drawing/2014/main" id="{A8E86DE1-F8FF-0D4F-B116-4F5E853A0972}"/>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2" name="Text Placeholder 3">
            <a:extLst>
              <a:ext uri="{FF2B5EF4-FFF2-40B4-BE49-F238E27FC236}">
                <a16:creationId xmlns:a16="http://schemas.microsoft.com/office/drawing/2014/main" id="{424D94BE-72C7-A688-7DEA-7149C104515D}"/>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F161EE1E-18D8-5636-07EB-EC74BBA661B0}"/>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2184659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oofding 'deel in te vullen' v5">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1" name="Picture Placeholder 8">
            <a:extLst>
              <a:ext uri="{FF2B5EF4-FFF2-40B4-BE49-F238E27FC236}">
                <a16:creationId xmlns:a16="http://schemas.microsoft.com/office/drawing/2014/main" id="{B29DF3ED-940F-C26B-13D0-D60648754DE3}"/>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2" name="Text Placeholder 3">
            <a:extLst>
              <a:ext uri="{FF2B5EF4-FFF2-40B4-BE49-F238E27FC236}">
                <a16:creationId xmlns:a16="http://schemas.microsoft.com/office/drawing/2014/main" id="{E8405024-D533-2B6D-53D2-8003DB6CB70A}"/>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2B63DAE4-0035-D81B-B35D-6B3269D02F75}"/>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2749728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met vast beeld">
    <p:bg>
      <p:bgPr>
        <a:solidFill>
          <a:schemeClr val="accent3"/>
        </a:solidFill>
        <a:effectLst/>
      </p:bgPr>
    </p:bg>
    <p:spTree>
      <p:nvGrpSpPr>
        <p:cNvPr id="1" name=""/>
        <p:cNvGrpSpPr/>
        <p:nvPr/>
      </p:nvGrpSpPr>
      <p:grpSpPr>
        <a:xfrm>
          <a:off x="0" y="0"/>
          <a:ext cx="0" cy="0"/>
          <a:chOff x="0" y="0"/>
          <a:chExt cx="0" cy="0"/>
        </a:xfrm>
      </p:grpSpPr>
      <p:pic>
        <p:nvPicPr>
          <p:cNvPr id="6" name="Picture Placeholder 8" descr="A picture containing table, indoor, person, dining table&#10;&#10;Description automatically generated">
            <a:extLst>
              <a:ext uri="{FF2B5EF4-FFF2-40B4-BE49-F238E27FC236}">
                <a16:creationId xmlns:a16="http://schemas.microsoft.com/office/drawing/2014/main" id="{F698F59E-F6AC-CF1D-06A7-DB060C619E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5373" r="-5372"/>
          <a:stretch/>
        </p:blipFill>
        <p:spPr>
          <a:xfrm>
            <a:off x="1" y="0"/>
            <a:ext cx="7995920" cy="6857999"/>
          </a:xfrm>
          <a:prstGeom prst="rect">
            <a:avLst/>
          </a:prstGeom>
        </p:spPr>
      </p:pic>
      <p:sp>
        <p:nvSpPr>
          <p:cNvPr id="8" name="Freeform: Shape 7">
            <a:extLst>
              <a:ext uri="{FF2B5EF4-FFF2-40B4-BE49-F238E27FC236}">
                <a16:creationId xmlns:a16="http://schemas.microsoft.com/office/drawing/2014/main" id="{081CA700-E4FC-4487-A817-B4601963A8C4}"/>
              </a:ext>
            </a:extLst>
          </p:cNvPr>
          <p:cNvSpPr/>
          <p:nvPr userDrawn="1"/>
        </p:nvSpPr>
        <p:spPr>
          <a:xfrm>
            <a:off x="6934706" y="0"/>
            <a:ext cx="5257295" cy="6858000"/>
          </a:xfrm>
          <a:custGeom>
            <a:avLst/>
            <a:gdLst>
              <a:gd name="connsiteX0" fmla="*/ 1779834 w 5257295"/>
              <a:gd name="connsiteY0" fmla="*/ 0 h 6858000"/>
              <a:gd name="connsiteX1" fmla="*/ 5257295 w 5257295"/>
              <a:gd name="connsiteY1" fmla="*/ 0 h 6858000"/>
              <a:gd name="connsiteX2" fmla="*/ 5257295 w 5257295"/>
              <a:gd name="connsiteY2" fmla="*/ 6858000 h 6858000"/>
              <a:gd name="connsiteX3" fmla="*/ 0 w 5257295"/>
              <a:gd name="connsiteY3" fmla="*/ 6858000 h 6858000"/>
              <a:gd name="connsiteX4" fmla="*/ 178828 w 5257295"/>
              <a:gd name="connsiteY4" fmla="*/ 6538338 h 6858000"/>
              <a:gd name="connsiteX5" fmla="*/ 1797175 w 5257295"/>
              <a:gd name="connsiteY5" fmla="*/ 99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95" h="6858000">
                <a:moveTo>
                  <a:pt x="1779834" y="0"/>
                </a:moveTo>
                <a:lnTo>
                  <a:pt x="5257295" y="0"/>
                </a:lnTo>
                <a:lnTo>
                  <a:pt x="5257295" y="6858000"/>
                </a:lnTo>
                <a:lnTo>
                  <a:pt x="0" y="6858000"/>
                </a:lnTo>
                <a:lnTo>
                  <a:pt x="178828" y="6538338"/>
                </a:lnTo>
                <a:cubicBezTo>
                  <a:pt x="1357369" y="4349084"/>
                  <a:pt x="2029596" y="1835116"/>
                  <a:pt x="1797175" y="99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3" name="Picture Placeholder 2">
            <a:extLst>
              <a:ext uri="{FF2B5EF4-FFF2-40B4-BE49-F238E27FC236}">
                <a16:creationId xmlns:a16="http://schemas.microsoft.com/office/drawing/2014/main" id="{FDE63D45-9D63-4FC1-8869-DA9ADBECD85C}"/>
              </a:ext>
            </a:extLst>
          </p:cNvPr>
          <p:cNvSpPr>
            <a:spLocks noGrp="1"/>
          </p:cNvSpPr>
          <p:nvPr>
            <p:ph type="pic" idx="10"/>
          </p:nvPr>
        </p:nvSpPr>
        <p:spPr>
          <a:xfrm>
            <a:off x="5257295" y="0"/>
            <a:ext cx="6934705" cy="6857999"/>
          </a:xfrm>
          <a:blipFill>
            <a:blip r:embed="rId3">
              <a:extLst>
                <a:ext uri="{96DAC541-7B7A-43D3-8B79-37D633B846F1}">
                  <asvg:svgBlip xmlns:asvg="http://schemas.microsoft.com/office/drawing/2016/SVG/main" r:embed="rId4"/>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B5943FAF-FF26-4297-80C1-60BC0F7E057D}"/>
              </a:ext>
            </a:extLst>
          </p:cNvPr>
          <p:cNvSpPr>
            <a:spLocks noGrp="1"/>
          </p:cNvSpPr>
          <p:nvPr>
            <p:ph type="body" sz="quarter" idx="11" hasCustomPrompt="1"/>
          </p:nvPr>
        </p:nvSpPr>
        <p:spPr>
          <a:xfrm>
            <a:off x="7200900" y="1905001"/>
            <a:ext cx="4732338" cy="3406140"/>
          </a:xfrm>
        </p:spPr>
        <p:txBody>
          <a:bodyPr anchor="ctr">
            <a:normAutofit/>
          </a:bodyPr>
          <a:lstStyle>
            <a:lvl1pPr algn="ctr">
              <a:defRPr sz="5400" b="1">
                <a:solidFill>
                  <a:schemeClr val="bg1"/>
                </a:solidFill>
              </a:defRPr>
            </a:lvl1pPr>
          </a:lstStyle>
          <a:p>
            <a:pPr lvl="0"/>
            <a:r>
              <a:rPr lang="en-US" err="1"/>
              <a:t>Hier</a:t>
            </a:r>
            <a:r>
              <a:rPr lang="en-US"/>
              <a:t> </a:t>
            </a:r>
            <a:r>
              <a:rPr lang="en-US" err="1"/>
              <a:t>komt</a:t>
            </a:r>
            <a:r>
              <a:rPr lang="en-US"/>
              <a:t> een quote</a:t>
            </a:r>
            <a:endParaRPr lang="nl-BE"/>
          </a:p>
        </p:txBody>
      </p:sp>
      <p:pic>
        <p:nvPicPr>
          <p:cNvPr id="7" name="Graphic 6">
            <a:extLst>
              <a:ext uri="{FF2B5EF4-FFF2-40B4-BE49-F238E27FC236}">
                <a16:creationId xmlns:a16="http://schemas.microsoft.com/office/drawing/2014/main" id="{2960741E-B1C9-1F29-FBAB-169D3902873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4635" y="1366858"/>
            <a:ext cx="3473002" cy="3772531"/>
          </a:xfrm>
          <a:prstGeom prst="rect">
            <a:avLst/>
          </a:prstGeom>
        </p:spPr>
      </p:pic>
      <p:pic>
        <p:nvPicPr>
          <p:cNvPr id="9" name="Graphic 8">
            <a:extLst>
              <a:ext uri="{FF2B5EF4-FFF2-40B4-BE49-F238E27FC236}">
                <a16:creationId xmlns:a16="http://schemas.microsoft.com/office/drawing/2014/main" id="{D614933C-8944-C6B5-5043-D73252E2880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790938" y="366498"/>
            <a:ext cx="1816744" cy="2000719"/>
          </a:xfrm>
          <a:prstGeom prst="rect">
            <a:avLst/>
          </a:prstGeom>
        </p:spPr>
      </p:pic>
    </p:spTree>
    <p:extLst>
      <p:ext uri="{BB962C8B-B14F-4D97-AF65-F5344CB8AC3E}">
        <p14:creationId xmlns:p14="http://schemas.microsoft.com/office/powerpoint/2010/main" val="2675549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met aanpasbaar beeld">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B1CB88-5628-493B-A377-F7C7CFBA8CA4}"/>
              </a:ext>
            </a:extLst>
          </p:cNvPr>
          <p:cNvSpPr>
            <a:spLocks noGrp="1"/>
          </p:cNvSpPr>
          <p:nvPr>
            <p:ph type="pic" idx="1" hasCustomPrompt="1"/>
          </p:nvPr>
        </p:nvSpPr>
        <p:spPr>
          <a:xfrm>
            <a:off x="1" y="0"/>
            <a:ext cx="7995920" cy="6857999"/>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endParaRPr lang="en-US"/>
          </a:p>
          <a:p>
            <a:endParaRPr lang="en-US"/>
          </a:p>
          <a:p>
            <a:endParaRPr lang="nl-BE"/>
          </a:p>
        </p:txBody>
      </p:sp>
      <p:sp>
        <p:nvSpPr>
          <p:cNvPr id="8" name="Freeform: Shape 7">
            <a:extLst>
              <a:ext uri="{FF2B5EF4-FFF2-40B4-BE49-F238E27FC236}">
                <a16:creationId xmlns:a16="http://schemas.microsoft.com/office/drawing/2014/main" id="{081CA700-E4FC-4487-A817-B4601963A8C4}"/>
              </a:ext>
            </a:extLst>
          </p:cNvPr>
          <p:cNvSpPr/>
          <p:nvPr userDrawn="1"/>
        </p:nvSpPr>
        <p:spPr>
          <a:xfrm>
            <a:off x="6934706" y="0"/>
            <a:ext cx="5257295" cy="6858000"/>
          </a:xfrm>
          <a:custGeom>
            <a:avLst/>
            <a:gdLst>
              <a:gd name="connsiteX0" fmla="*/ 1779834 w 5257295"/>
              <a:gd name="connsiteY0" fmla="*/ 0 h 6858000"/>
              <a:gd name="connsiteX1" fmla="*/ 5257295 w 5257295"/>
              <a:gd name="connsiteY1" fmla="*/ 0 h 6858000"/>
              <a:gd name="connsiteX2" fmla="*/ 5257295 w 5257295"/>
              <a:gd name="connsiteY2" fmla="*/ 6858000 h 6858000"/>
              <a:gd name="connsiteX3" fmla="*/ 0 w 5257295"/>
              <a:gd name="connsiteY3" fmla="*/ 6858000 h 6858000"/>
              <a:gd name="connsiteX4" fmla="*/ 178828 w 5257295"/>
              <a:gd name="connsiteY4" fmla="*/ 6538338 h 6858000"/>
              <a:gd name="connsiteX5" fmla="*/ 1797175 w 5257295"/>
              <a:gd name="connsiteY5" fmla="*/ 99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95" h="6858000">
                <a:moveTo>
                  <a:pt x="1779834" y="0"/>
                </a:moveTo>
                <a:lnTo>
                  <a:pt x="5257295" y="0"/>
                </a:lnTo>
                <a:lnTo>
                  <a:pt x="5257295" y="6858000"/>
                </a:lnTo>
                <a:lnTo>
                  <a:pt x="0" y="6858000"/>
                </a:lnTo>
                <a:lnTo>
                  <a:pt x="178828" y="6538338"/>
                </a:lnTo>
                <a:cubicBezTo>
                  <a:pt x="1357369" y="4349084"/>
                  <a:pt x="2029596" y="1835116"/>
                  <a:pt x="1797175" y="99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3" name="Picture Placeholder 2">
            <a:extLst>
              <a:ext uri="{FF2B5EF4-FFF2-40B4-BE49-F238E27FC236}">
                <a16:creationId xmlns:a16="http://schemas.microsoft.com/office/drawing/2014/main" id="{FDE63D45-9D63-4FC1-8869-DA9ADBECD85C}"/>
              </a:ext>
            </a:extLst>
          </p:cNvPr>
          <p:cNvSpPr>
            <a:spLocks noGrp="1"/>
          </p:cNvSpPr>
          <p:nvPr>
            <p:ph type="pic" idx="10"/>
          </p:nvPr>
        </p:nvSpPr>
        <p:spPr>
          <a:xfrm>
            <a:off x="5257295" y="0"/>
            <a:ext cx="6934705" cy="6857999"/>
          </a:xfrm>
          <a:blipFill>
            <a:blip r:embed="rId2">
              <a:extLst>
                <a:ext uri="{96DAC541-7B7A-43D3-8B79-37D633B846F1}">
                  <asvg:svgBlip xmlns:asvg="http://schemas.microsoft.com/office/drawing/2016/SVG/main" r:embed="rId3"/>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B5943FAF-FF26-4297-80C1-60BC0F7E057D}"/>
              </a:ext>
            </a:extLst>
          </p:cNvPr>
          <p:cNvSpPr>
            <a:spLocks noGrp="1"/>
          </p:cNvSpPr>
          <p:nvPr>
            <p:ph type="body" sz="quarter" idx="11" hasCustomPrompt="1"/>
          </p:nvPr>
        </p:nvSpPr>
        <p:spPr>
          <a:xfrm>
            <a:off x="7200900" y="1905001"/>
            <a:ext cx="4732338" cy="3406140"/>
          </a:xfrm>
        </p:spPr>
        <p:txBody>
          <a:bodyPr anchor="ctr">
            <a:normAutofit/>
          </a:bodyPr>
          <a:lstStyle>
            <a:lvl1pPr algn="ctr">
              <a:defRPr sz="5400" b="1">
                <a:solidFill>
                  <a:schemeClr val="bg1"/>
                </a:solidFill>
              </a:defRPr>
            </a:lvl1pPr>
          </a:lstStyle>
          <a:p>
            <a:pPr lvl="0"/>
            <a:r>
              <a:rPr lang="en-US" err="1"/>
              <a:t>Hier</a:t>
            </a:r>
            <a:r>
              <a:rPr lang="en-US"/>
              <a:t> </a:t>
            </a:r>
            <a:r>
              <a:rPr lang="en-US" err="1"/>
              <a:t>komt</a:t>
            </a:r>
            <a:r>
              <a:rPr lang="en-US"/>
              <a:t> een quote</a:t>
            </a:r>
            <a:endParaRPr lang="nl-BE"/>
          </a:p>
        </p:txBody>
      </p:sp>
    </p:spTree>
    <p:extLst>
      <p:ext uri="{BB962C8B-B14F-4D97-AF65-F5344CB8AC3E}">
        <p14:creationId xmlns:p14="http://schemas.microsoft.com/office/powerpoint/2010/main" val="276292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zonder bee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5482-ED42-4E38-A1AF-1B6F04FE8940}"/>
              </a:ext>
            </a:extLst>
          </p:cNvPr>
          <p:cNvSpPr>
            <a:spLocks noGrp="1"/>
          </p:cNvSpPr>
          <p:nvPr>
            <p:ph type="ctrTitle"/>
          </p:nvPr>
        </p:nvSpPr>
        <p:spPr>
          <a:xfrm>
            <a:off x="639010" y="323226"/>
            <a:ext cx="10913980" cy="3498826"/>
          </a:xfrm>
        </p:spPr>
        <p:txBody>
          <a:bodyPr anchor="ctr"/>
          <a:lstStyle>
            <a:lvl1pPr algn="ctr">
              <a:defRPr sz="6000">
                <a:solidFill>
                  <a:schemeClr val="bg1"/>
                </a:solidFill>
              </a:defRPr>
            </a:lvl1pPr>
          </a:lstStyle>
          <a:p>
            <a:r>
              <a:rPr lang="en-US"/>
              <a:t>Click to edit Master title style</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34" name="Freeform: Shape 33">
            <a:extLst>
              <a:ext uri="{FF2B5EF4-FFF2-40B4-BE49-F238E27FC236}">
                <a16:creationId xmlns:a16="http://schemas.microsoft.com/office/drawing/2014/main" id="{A76DE570-BBA7-47BC-924E-0E48BAB50CD8}"/>
              </a:ext>
            </a:extLst>
          </p:cNvPr>
          <p:cNvSpPr/>
          <p:nvPr userDrawn="1"/>
        </p:nvSpPr>
        <p:spPr>
          <a:xfrm>
            <a:off x="-7620" y="4028580"/>
            <a:ext cx="12199620" cy="2844660"/>
          </a:xfrm>
          <a:custGeom>
            <a:avLst/>
            <a:gdLst>
              <a:gd name="connsiteX0" fmla="*/ 12192000 w 12192000"/>
              <a:gd name="connsiteY0" fmla="*/ 0 h 3563594"/>
              <a:gd name="connsiteX1" fmla="*/ 12192000 w 12192000"/>
              <a:gd name="connsiteY1" fmla="*/ 3563594 h 3563594"/>
              <a:gd name="connsiteX2" fmla="*/ 0 w 12192000"/>
              <a:gd name="connsiteY2" fmla="*/ 3563594 h 3563594"/>
              <a:gd name="connsiteX3" fmla="*/ 0 w 12192000"/>
              <a:gd name="connsiteY3" fmla="*/ 947543 h 3563594"/>
              <a:gd name="connsiteX4" fmla="*/ 11563955 w 12192000"/>
              <a:gd name="connsiteY4" fmla="*/ 179951 h 3563594"/>
              <a:gd name="connsiteX0" fmla="*/ 12199620 w 12199620"/>
              <a:gd name="connsiteY0" fmla="*/ 0 h 3563594"/>
              <a:gd name="connsiteX1" fmla="*/ 12199620 w 12199620"/>
              <a:gd name="connsiteY1" fmla="*/ 3563594 h 3563594"/>
              <a:gd name="connsiteX2" fmla="*/ 7620 w 12199620"/>
              <a:gd name="connsiteY2" fmla="*/ 3563594 h 3563594"/>
              <a:gd name="connsiteX3" fmla="*/ 0 w 12199620"/>
              <a:gd name="connsiteY3" fmla="*/ 2844660 h 3563594"/>
              <a:gd name="connsiteX4" fmla="*/ 7620 w 12199620"/>
              <a:gd name="connsiteY4" fmla="*/ 947543 h 3563594"/>
              <a:gd name="connsiteX5" fmla="*/ 11571575 w 12199620"/>
              <a:gd name="connsiteY5" fmla="*/ 179951 h 3563594"/>
              <a:gd name="connsiteX6" fmla="*/ 12199620 w 12199620"/>
              <a:gd name="connsiteY6" fmla="*/ 0 h 3563594"/>
              <a:gd name="connsiteX0" fmla="*/ 12199620 w 12199620"/>
              <a:gd name="connsiteY0" fmla="*/ 0 h 3563594"/>
              <a:gd name="connsiteX1" fmla="*/ 12199620 w 12199620"/>
              <a:gd name="connsiteY1" fmla="*/ 2837040 h 3563594"/>
              <a:gd name="connsiteX2" fmla="*/ 12199620 w 12199620"/>
              <a:gd name="connsiteY2" fmla="*/ 3563594 h 3563594"/>
              <a:gd name="connsiteX3" fmla="*/ 7620 w 12199620"/>
              <a:gd name="connsiteY3" fmla="*/ 3563594 h 3563594"/>
              <a:gd name="connsiteX4" fmla="*/ 0 w 12199620"/>
              <a:gd name="connsiteY4" fmla="*/ 2844660 h 3563594"/>
              <a:gd name="connsiteX5" fmla="*/ 7620 w 12199620"/>
              <a:gd name="connsiteY5" fmla="*/ 947543 h 3563594"/>
              <a:gd name="connsiteX6" fmla="*/ 11571575 w 12199620"/>
              <a:gd name="connsiteY6" fmla="*/ 179951 h 3563594"/>
              <a:gd name="connsiteX7" fmla="*/ 12199620 w 12199620"/>
              <a:gd name="connsiteY7" fmla="*/ 0 h 3563594"/>
              <a:gd name="connsiteX0" fmla="*/ 12199620 w 12199620"/>
              <a:gd name="connsiteY0" fmla="*/ 0 h 3563594"/>
              <a:gd name="connsiteX1" fmla="*/ 12199620 w 12199620"/>
              <a:gd name="connsiteY1" fmla="*/ 2837040 h 3563594"/>
              <a:gd name="connsiteX2" fmla="*/ 7620 w 12199620"/>
              <a:gd name="connsiteY2" fmla="*/ 3563594 h 3563594"/>
              <a:gd name="connsiteX3" fmla="*/ 0 w 12199620"/>
              <a:gd name="connsiteY3" fmla="*/ 2844660 h 3563594"/>
              <a:gd name="connsiteX4" fmla="*/ 7620 w 12199620"/>
              <a:gd name="connsiteY4" fmla="*/ 947543 h 3563594"/>
              <a:gd name="connsiteX5" fmla="*/ 11571575 w 12199620"/>
              <a:gd name="connsiteY5" fmla="*/ 179951 h 3563594"/>
              <a:gd name="connsiteX6" fmla="*/ 12199620 w 12199620"/>
              <a:gd name="connsiteY6" fmla="*/ 0 h 3563594"/>
              <a:gd name="connsiteX0" fmla="*/ 12199620 w 12199620"/>
              <a:gd name="connsiteY0" fmla="*/ 0 h 2844660"/>
              <a:gd name="connsiteX1" fmla="*/ 12199620 w 12199620"/>
              <a:gd name="connsiteY1" fmla="*/ 2837040 h 2844660"/>
              <a:gd name="connsiteX2" fmla="*/ 0 w 12199620"/>
              <a:gd name="connsiteY2" fmla="*/ 2844660 h 2844660"/>
              <a:gd name="connsiteX3" fmla="*/ 7620 w 12199620"/>
              <a:gd name="connsiteY3" fmla="*/ 947543 h 2844660"/>
              <a:gd name="connsiteX4" fmla="*/ 11571575 w 12199620"/>
              <a:gd name="connsiteY4" fmla="*/ 179951 h 2844660"/>
              <a:gd name="connsiteX5" fmla="*/ 12199620 w 12199620"/>
              <a:gd name="connsiteY5" fmla="*/ 0 h 284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620" h="2844660">
                <a:moveTo>
                  <a:pt x="12199620" y="0"/>
                </a:moveTo>
                <a:lnTo>
                  <a:pt x="12199620" y="2837040"/>
                </a:lnTo>
                <a:lnTo>
                  <a:pt x="0" y="2844660"/>
                </a:lnTo>
                <a:lnTo>
                  <a:pt x="7620" y="947543"/>
                </a:lnTo>
                <a:cubicBezTo>
                  <a:pt x="4216014" y="1278839"/>
                  <a:pt x="8238825" y="1075143"/>
                  <a:pt x="11571575" y="179951"/>
                </a:cubicBezTo>
                <a:lnTo>
                  <a:pt x="1219962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111" name="Graphic 110">
            <a:extLst>
              <a:ext uri="{FF2B5EF4-FFF2-40B4-BE49-F238E27FC236}">
                <a16:creationId xmlns:a16="http://schemas.microsoft.com/office/drawing/2014/main" id="{6A9322AE-4E2E-4BDF-91BA-6A9AF89ECF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584" y="5680079"/>
            <a:ext cx="2415260" cy="427189"/>
          </a:xfrm>
          <a:prstGeom prst="rect">
            <a:avLst/>
          </a:prstGeom>
        </p:spPr>
      </p:pic>
      <p:grpSp>
        <p:nvGrpSpPr>
          <p:cNvPr id="22" name="Group 21">
            <a:extLst>
              <a:ext uri="{FF2B5EF4-FFF2-40B4-BE49-F238E27FC236}">
                <a16:creationId xmlns:a16="http://schemas.microsoft.com/office/drawing/2014/main" id="{9862251A-ED84-4FB5-B59D-299684051327}"/>
              </a:ext>
            </a:extLst>
          </p:cNvPr>
          <p:cNvGrpSpPr/>
          <p:nvPr userDrawn="1"/>
        </p:nvGrpSpPr>
        <p:grpSpPr>
          <a:xfrm>
            <a:off x="9183219" y="5467035"/>
            <a:ext cx="2281356" cy="961226"/>
            <a:chOff x="8562940" y="5308315"/>
            <a:chExt cx="2905160" cy="1224059"/>
          </a:xfrm>
        </p:grpSpPr>
        <p:pic>
          <p:nvPicPr>
            <p:cNvPr id="23" name="Picture 22" descr="Shape, arrow&#10;&#10;Description automatically generated">
              <a:extLst>
                <a:ext uri="{FF2B5EF4-FFF2-40B4-BE49-F238E27FC236}">
                  <a16:creationId xmlns:a16="http://schemas.microsoft.com/office/drawing/2014/main" id="{A704F813-0CDF-4455-87F0-152840342298}"/>
                </a:ext>
              </a:extLst>
            </p:cNvPr>
            <p:cNvPicPr>
              <a:picLocks noChangeAspect="1"/>
            </p:cNvPicPr>
            <p:nvPr userDrawn="1"/>
          </p:nvPicPr>
          <p:blipFill>
            <a:blip r:embed="rId4"/>
            <a:stretch>
              <a:fillRect/>
            </a:stretch>
          </p:blipFill>
          <p:spPr>
            <a:xfrm>
              <a:off x="8562940" y="5308315"/>
              <a:ext cx="904537" cy="1224059"/>
            </a:xfrm>
            <a:prstGeom prst="rect">
              <a:avLst/>
            </a:prstGeom>
          </p:spPr>
        </p:pic>
        <p:grpSp>
          <p:nvGrpSpPr>
            <p:cNvPr id="24" name="Group 23">
              <a:extLst>
                <a:ext uri="{FF2B5EF4-FFF2-40B4-BE49-F238E27FC236}">
                  <a16:creationId xmlns:a16="http://schemas.microsoft.com/office/drawing/2014/main" id="{BF404323-D889-4AC7-A507-94DA4EE2BE4E}"/>
                </a:ext>
              </a:extLst>
            </p:cNvPr>
            <p:cNvGrpSpPr/>
            <p:nvPr/>
          </p:nvGrpSpPr>
          <p:grpSpPr>
            <a:xfrm>
              <a:off x="9364465" y="5510607"/>
              <a:ext cx="2103635" cy="385553"/>
              <a:chOff x="9364465" y="5510607"/>
              <a:chExt cx="2103635" cy="385553"/>
            </a:xfrm>
          </p:grpSpPr>
          <p:sp>
            <p:nvSpPr>
              <p:cNvPr id="25" name="Freeform: Shape 24">
                <a:extLst>
                  <a:ext uri="{FF2B5EF4-FFF2-40B4-BE49-F238E27FC236}">
                    <a16:creationId xmlns:a16="http://schemas.microsoft.com/office/drawing/2014/main" id="{41AB8CF2-B930-449E-902F-03AD3C09A09A}"/>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CED1B4F3-85B1-4600-8850-1241382C140E}"/>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C0D55F6D-2D2D-4F86-91C6-EE52EABBB8BD}"/>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1EDC0CDE-3630-4CD5-9539-936651F74D68}"/>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9EB2FB49-2CAC-4D34-8913-3269D2A31A63}"/>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1800C659-CA5D-4B20-A2E0-200761B054F3}"/>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6594C373-18A0-425A-8DC9-EB02027B4F3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F157C19B-B13A-4E79-9BBE-C365D0FAF889}"/>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1DF3D554-7370-4D02-9E4D-42CC682A41AE}"/>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C830561F-2CDF-464D-9BE8-C1099DD921F6}"/>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DA4F7D30-5EF7-4DB0-AE48-BD861ACB747A}"/>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Tree>
    <p:extLst>
      <p:ext uri="{BB962C8B-B14F-4D97-AF65-F5344CB8AC3E}">
        <p14:creationId xmlns:p14="http://schemas.microsoft.com/office/powerpoint/2010/main" val="1531664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D790-2646-4615-80F0-42C65CF9BF9D}"/>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6D489085-CB5C-4EBE-925B-CF5EFE348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Footer Placeholder 4">
            <a:extLst>
              <a:ext uri="{FF2B5EF4-FFF2-40B4-BE49-F238E27FC236}">
                <a16:creationId xmlns:a16="http://schemas.microsoft.com/office/drawing/2014/main" id="{4F005F7C-66A9-42F1-B44B-5E6746A36286}"/>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B5903127-B12B-464B-A3F8-AC318DCE83C6}"/>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817047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el en 2 kolomm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AF81-D0B8-4F8C-916D-5248FDF9BDB2}"/>
              </a:ext>
            </a:extLst>
          </p:cNvPr>
          <p:cNvSpPr>
            <a:spLocks noGrp="1"/>
          </p:cNvSpPr>
          <p:nvPr>
            <p:ph type="title"/>
          </p:nvPr>
        </p:nvSpPr>
        <p:spPr>
          <a:xfrm>
            <a:off x="613207" y="365125"/>
            <a:ext cx="10962610" cy="986523"/>
          </a:xfrm>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31BFA397-6A9E-40C4-A5A7-79DC314982E2}"/>
              </a:ext>
            </a:extLst>
          </p:cNvPr>
          <p:cNvSpPr>
            <a:spLocks noGrp="1"/>
          </p:cNvSpPr>
          <p:nvPr>
            <p:ph sz="half" idx="1"/>
          </p:nvPr>
        </p:nvSpPr>
        <p:spPr>
          <a:xfrm>
            <a:off x="613207" y="1825625"/>
            <a:ext cx="5181600" cy="3683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0C9A63D3-782B-4BC1-B7A1-75F52848BFCD}"/>
              </a:ext>
            </a:extLst>
          </p:cNvPr>
          <p:cNvSpPr>
            <a:spLocks noGrp="1"/>
          </p:cNvSpPr>
          <p:nvPr>
            <p:ph sz="half" idx="2"/>
          </p:nvPr>
        </p:nvSpPr>
        <p:spPr>
          <a:xfrm>
            <a:off x="6394217" y="1825625"/>
            <a:ext cx="5181600" cy="3683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a:extLst>
              <a:ext uri="{FF2B5EF4-FFF2-40B4-BE49-F238E27FC236}">
                <a16:creationId xmlns:a16="http://schemas.microsoft.com/office/drawing/2014/main" id="{40AA5886-64A6-4DB5-9011-0E3E430F804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2FFFD25D-A7D3-4D03-AF97-132E8A026027}"/>
              </a:ext>
            </a:extLst>
          </p:cNvPr>
          <p:cNvSpPr>
            <a:spLocks noGrp="1"/>
          </p:cNvSpPr>
          <p:nvPr>
            <p:ph type="sldNum" sz="quarter" idx="12"/>
          </p:nvPr>
        </p:nvSpPr>
        <p:spPr/>
        <p:txBody>
          <a:bodyPr/>
          <a:lstStyle/>
          <a:p>
            <a:fld id="{DE1A3EBF-8DEA-41CF-92B2-382152742A26}" type="slidenum">
              <a:rPr lang="nl-BE" smtClean="0"/>
              <a:t>‹nr.›</a:t>
            </a:fld>
            <a:endParaRPr lang="nl-BE"/>
          </a:p>
        </p:txBody>
      </p:sp>
      <p:cxnSp>
        <p:nvCxnSpPr>
          <p:cNvPr id="9" name="Straight Connector 8">
            <a:extLst>
              <a:ext uri="{FF2B5EF4-FFF2-40B4-BE49-F238E27FC236}">
                <a16:creationId xmlns:a16="http://schemas.microsoft.com/office/drawing/2014/main" id="{237DDF5F-3A68-482B-85C9-0E137C106077}"/>
              </a:ext>
            </a:extLst>
          </p:cNvPr>
          <p:cNvCxnSpPr/>
          <p:nvPr userDrawn="1"/>
        </p:nvCxnSpPr>
        <p:spPr>
          <a:xfrm>
            <a:off x="6096000" y="1825625"/>
            <a:ext cx="0" cy="36839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10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met vast beeld en logos">
    <p:bg>
      <p:bgPr>
        <a:solidFill>
          <a:schemeClr val="bg2"/>
        </a:solidFill>
        <a:effectLst/>
      </p:bgPr>
    </p:bg>
    <p:spTree>
      <p:nvGrpSpPr>
        <p:cNvPr id="1" name=""/>
        <p:cNvGrpSpPr/>
        <p:nvPr/>
      </p:nvGrpSpPr>
      <p:grpSpPr>
        <a:xfrm>
          <a:off x="0" y="0"/>
          <a:ext cx="0" cy="0"/>
          <a:chOff x="0" y="0"/>
          <a:chExt cx="0" cy="0"/>
        </a:xfrm>
      </p:grpSpPr>
      <p:pic>
        <p:nvPicPr>
          <p:cNvPr id="27" name="Picture Placeholder 6" descr="A person taking a selfie with an older person&#10;&#10;Description automatically generated with medium confidence">
            <a:extLst>
              <a:ext uri="{FF2B5EF4-FFF2-40B4-BE49-F238E27FC236}">
                <a16:creationId xmlns:a16="http://schemas.microsoft.com/office/drawing/2014/main" id="{6002FEE8-0370-F58B-890D-740DF47DEE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728F3E69-30E9-98A6-F21D-A37549D49D34}"/>
              </a:ext>
            </a:extLst>
          </p:cNvPr>
          <p:cNvSpPr>
            <a:spLocks noGrp="1"/>
          </p:cNvSpPr>
          <p:nvPr>
            <p:ph type="pic" sz="quarter" idx="14"/>
          </p:nvPr>
        </p:nvSpPr>
        <p:spPr>
          <a:xfrm>
            <a:off x="0" y="4019787"/>
            <a:ext cx="12200400" cy="2844000"/>
          </a:xfrm>
          <a:blipFill>
            <a:blip r:embed="rId3"/>
            <a:stretch>
              <a:fillRect/>
            </a:stretch>
          </a:blipFill>
        </p:spPr>
        <p:txBody>
          <a:bodyPr>
            <a:normAutofit/>
          </a:bodyPr>
          <a:lstStyle>
            <a:lvl1pPr>
              <a:defRPr sz="100">
                <a:solidFill>
                  <a:schemeClr val="tx1">
                    <a:alpha val="0"/>
                  </a:schemeClr>
                </a:solidFill>
              </a:defRPr>
            </a:lvl1pPr>
          </a:lstStyle>
          <a:p>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25" name="Picture Placeholder 2">
            <a:extLst>
              <a:ext uri="{FF2B5EF4-FFF2-40B4-BE49-F238E27FC236}">
                <a16:creationId xmlns:a16="http://schemas.microsoft.com/office/drawing/2014/main" id="{CC9DCB31-141E-DD38-FC6A-909B7603E028}"/>
              </a:ext>
            </a:extLst>
          </p:cNvPr>
          <p:cNvSpPr>
            <a:spLocks noGrp="1"/>
          </p:cNvSpPr>
          <p:nvPr>
            <p:ph type="pic" idx="15"/>
          </p:nvPr>
        </p:nvSpPr>
        <p:spPr>
          <a:xfrm>
            <a:off x="8557104" y="5301287"/>
            <a:ext cx="2910995" cy="1225924"/>
          </a:xfrm>
          <a:blipFill>
            <a:blip r:embed="rId4" cstate="screen">
              <a:extLst>
                <a:ext uri="{28A0092B-C50C-407E-A947-70E740481C1C}">
                  <a14:useLocalDpi xmlns:a14="http://schemas.microsoft.com/office/drawing/2010/main"/>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26" name="Picture Placeholder 2">
            <a:extLst>
              <a:ext uri="{FF2B5EF4-FFF2-40B4-BE49-F238E27FC236}">
                <a16:creationId xmlns:a16="http://schemas.microsoft.com/office/drawing/2014/main" id="{32C851BB-68B6-7FDE-A03B-83A82E964C40}"/>
              </a:ext>
            </a:extLst>
          </p:cNvPr>
          <p:cNvSpPr>
            <a:spLocks noGrp="1"/>
          </p:cNvSpPr>
          <p:nvPr>
            <p:ph type="pic" idx="16"/>
          </p:nvPr>
        </p:nvSpPr>
        <p:spPr>
          <a:xfrm>
            <a:off x="630608" y="5561935"/>
            <a:ext cx="3073233" cy="545029"/>
          </a:xfrm>
          <a:blipFill>
            <a:blip r:embed="rId5">
              <a:extLst>
                <a:ext uri="{96DAC541-7B7A-43D3-8B79-37D633B846F1}">
                  <asvg:svgBlip xmlns:asvg="http://schemas.microsoft.com/office/drawing/2016/SVG/main" r:embed="rId6"/>
                </a:ext>
              </a:extLst>
            </a:blip>
            <a:stretch>
              <a:fillRect/>
            </a:stretch>
          </a:blipFill>
        </p:spPr>
        <p:txBody>
          <a:bodyPr anchor="ctr">
            <a:normAutofit/>
          </a:bodyPr>
          <a:lstStyle>
            <a:lvl1pPr marL="0" indent="0" algn="ctr">
              <a:buNone/>
              <a:defRPr sz="100">
                <a:solidFill>
                  <a:schemeClr val="bg1">
                    <a:alpha val="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Tree>
    <p:extLst>
      <p:ext uri="{BB962C8B-B14F-4D97-AF65-F5344CB8AC3E}">
        <p14:creationId xmlns:p14="http://schemas.microsoft.com/office/powerpoint/2010/main" val="3625564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AF81-D0B8-4F8C-916D-5248FDF9BDB2}"/>
              </a:ext>
            </a:extLst>
          </p:cNvPr>
          <p:cNvSpPr>
            <a:spLocks noGrp="1"/>
          </p:cNvSpPr>
          <p:nvPr>
            <p:ph type="title"/>
          </p:nvPr>
        </p:nvSpPr>
        <p:spPr>
          <a:xfrm>
            <a:off x="613207" y="365125"/>
            <a:ext cx="10962610" cy="986523"/>
          </a:xfrm>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31BFA397-6A9E-40C4-A5A7-79DC314982E2}"/>
              </a:ext>
            </a:extLst>
          </p:cNvPr>
          <p:cNvSpPr>
            <a:spLocks noGrp="1"/>
          </p:cNvSpPr>
          <p:nvPr>
            <p:ph sz="half" idx="1"/>
          </p:nvPr>
        </p:nvSpPr>
        <p:spPr>
          <a:xfrm>
            <a:off x="613207" y="1761976"/>
            <a:ext cx="5335473" cy="523240"/>
          </a:xfrm>
          <a:prstGeom prst="homePlate">
            <a:avLst/>
          </a:prstGeom>
          <a:solidFill>
            <a:schemeClr val="accent2"/>
          </a:solidFill>
        </p:spPr>
        <p:txBody>
          <a:bodyPr lIns="360000" rIns="36000" anchor="ctr">
            <a:normAutofit/>
          </a:bodyPr>
          <a:lstStyle>
            <a:lvl1pPr algn="l">
              <a:defRPr sz="2000" b="1">
                <a:solidFill>
                  <a:schemeClr val="bg1"/>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40AA5886-64A6-4DB5-9011-0E3E430F804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2FFFD25D-A7D3-4D03-AF97-132E8A026027}"/>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8" name="Content Placeholder 2">
            <a:extLst>
              <a:ext uri="{FF2B5EF4-FFF2-40B4-BE49-F238E27FC236}">
                <a16:creationId xmlns:a16="http://schemas.microsoft.com/office/drawing/2014/main" id="{5A3D5D3B-8DDF-468E-A19B-82BAB364A127}"/>
              </a:ext>
            </a:extLst>
          </p:cNvPr>
          <p:cNvSpPr>
            <a:spLocks noGrp="1"/>
          </p:cNvSpPr>
          <p:nvPr>
            <p:ph sz="half" idx="13"/>
          </p:nvPr>
        </p:nvSpPr>
        <p:spPr>
          <a:xfrm flipH="1">
            <a:off x="6243322" y="1747520"/>
            <a:ext cx="5335473" cy="523240"/>
          </a:xfrm>
          <a:prstGeom prst="homePlate">
            <a:avLst/>
          </a:prstGeom>
          <a:solidFill>
            <a:schemeClr val="accent3"/>
          </a:solidFill>
        </p:spPr>
        <p:txBody>
          <a:bodyPr lIns="360000" anchor="ctr">
            <a:normAutofit/>
          </a:bodyPr>
          <a:lstStyle>
            <a:lvl1pPr algn="l">
              <a:defRPr sz="2000" b="1">
                <a:solidFill>
                  <a:schemeClr val="bg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8E22B1EA-0043-4638-BB70-6EAB58FE5B48}"/>
              </a:ext>
            </a:extLst>
          </p:cNvPr>
          <p:cNvSpPr>
            <a:spLocks noGrp="1"/>
          </p:cNvSpPr>
          <p:nvPr>
            <p:ph type="body" sz="quarter" idx="14"/>
          </p:nvPr>
        </p:nvSpPr>
        <p:spPr>
          <a:xfrm>
            <a:off x="904243" y="2491415"/>
            <a:ext cx="4627878" cy="2735263"/>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Text Placeholder 12">
            <a:extLst>
              <a:ext uri="{FF2B5EF4-FFF2-40B4-BE49-F238E27FC236}">
                <a16:creationId xmlns:a16="http://schemas.microsoft.com/office/drawing/2014/main" id="{8217FF64-3EBE-4D5E-88C4-20D6DCC4FF34}"/>
              </a:ext>
            </a:extLst>
          </p:cNvPr>
          <p:cNvSpPr>
            <a:spLocks noGrp="1"/>
          </p:cNvSpPr>
          <p:nvPr>
            <p:ph type="body" sz="quarter" idx="15"/>
          </p:nvPr>
        </p:nvSpPr>
        <p:spPr>
          <a:xfrm>
            <a:off x="6676622" y="2491415"/>
            <a:ext cx="4611135" cy="2735263"/>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53278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kel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19F4-33F5-4C93-8BBD-C63C34F6FC1D}"/>
              </a:ext>
            </a:extLst>
          </p:cNvPr>
          <p:cNvSpPr>
            <a:spLocks noGrp="1"/>
          </p:cNvSpPr>
          <p:nvPr>
            <p:ph type="title"/>
          </p:nvPr>
        </p:nvSpPr>
        <p:spPr/>
        <p:txBody>
          <a:bodyPr/>
          <a:lstStyle/>
          <a:p>
            <a:r>
              <a:rPr lang="en-US"/>
              <a:t>Click to edit Master title style</a:t>
            </a:r>
            <a:endParaRPr lang="nl-BE"/>
          </a:p>
        </p:txBody>
      </p:sp>
      <p:sp>
        <p:nvSpPr>
          <p:cNvPr id="4" name="Footer Placeholder 3">
            <a:extLst>
              <a:ext uri="{FF2B5EF4-FFF2-40B4-BE49-F238E27FC236}">
                <a16:creationId xmlns:a16="http://schemas.microsoft.com/office/drawing/2014/main" id="{F827D584-DE21-459E-B5A3-E8F60FB115C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74629465-B299-4F39-81E2-E61539E2C6F6}"/>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2889774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870579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edankt' met vast beeld">
    <p:spTree>
      <p:nvGrpSpPr>
        <p:cNvPr id="1" name=""/>
        <p:cNvGrpSpPr/>
        <p:nvPr/>
      </p:nvGrpSpPr>
      <p:grpSpPr>
        <a:xfrm>
          <a:off x="0" y="0"/>
          <a:ext cx="0" cy="0"/>
          <a:chOff x="0" y="0"/>
          <a:chExt cx="0" cy="0"/>
        </a:xfrm>
      </p:grpSpPr>
      <p:pic>
        <p:nvPicPr>
          <p:cNvPr id="12" name="Picture 11" descr="A picture containing text, outdoor&#10;&#10;Description automatically generated">
            <a:extLst>
              <a:ext uri="{FF2B5EF4-FFF2-40B4-BE49-F238E27FC236}">
                <a16:creationId xmlns:a16="http://schemas.microsoft.com/office/drawing/2014/main" id="{35E2EFC0-A813-9AA4-B4C2-0F8B972BF0D4}"/>
              </a:ext>
            </a:extLst>
          </p:cNvPr>
          <p:cNvPicPr>
            <a:picLocks noChangeAspect="1"/>
          </p:cNvPicPr>
          <p:nvPr userDrawn="1"/>
        </p:nvPicPr>
        <p:blipFill rotWithShape="1">
          <a:blip r:embed="rId2"/>
          <a:srcRect l="7566" t="7207" r="6200" b="30802"/>
          <a:stretch/>
        </p:blipFill>
        <p:spPr>
          <a:xfrm>
            <a:off x="320040" y="285470"/>
            <a:ext cx="11607799" cy="5536210"/>
          </a:xfrm>
          <a:prstGeom prst="rect">
            <a:avLst/>
          </a:prstGeom>
        </p:spPr>
      </p:pic>
      <p:sp>
        <p:nvSpPr>
          <p:cNvPr id="14" name="Rectangle 13">
            <a:extLst>
              <a:ext uri="{FF2B5EF4-FFF2-40B4-BE49-F238E27FC236}">
                <a16:creationId xmlns:a16="http://schemas.microsoft.com/office/drawing/2014/main" id="{15D81636-DF32-F8E4-0B15-2AB8FAB99244}"/>
              </a:ext>
            </a:extLst>
          </p:cNvPr>
          <p:cNvSpPr/>
          <p:nvPr userDrawn="1"/>
        </p:nvSpPr>
        <p:spPr>
          <a:xfrm>
            <a:off x="2842260" y="213360"/>
            <a:ext cx="9085579" cy="5739333"/>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6337" y="6130840"/>
            <a:ext cx="1924227" cy="340340"/>
          </a:xfrm>
          <a:prstGeom prst="rect">
            <a:avLst/>
          </a:prstGeom>
        </p:spPr>
      </p:pic>
      <p:sp>
        <p:nvSpPr>
          <p:cNvPr id="11" name="TextBox 10">
            <a:extLst>
              <a:ext uri="{FF2B5EF4-FFF2-40B4-BE49-F238E27FC236}">
                <a16:creationId xmlns:a16="http://schemas.microsoft.com/office/drawing/2014/main" id="{D7D7F79B-AFEF-4B68-871A-14C5B049B81F}"/>
              </a:ext>
            </a:extLst>
          </p:cNvPr>
          <p:cNvSpPr txBox="1"/>
          <p:nvPr userDrawn="1"/>
        </p:nvSpPr>
        <p:spPr>
          <a:xfrm>
            <a:off x="2385061" y="3937876"/>
            <a:ext cx="2304692" cy="707886"/>
          </a:xfrm>
          <a:prstGeom prst="rect">
            <a:avLst/>
          </a:prstGeom>
          <a:noFill/>
        </p:spPr>
        <p:txBody>
          <a:bodyPr wrap="square" rtlCol="0">
            <a:spAutoFit/>
          </a:bodyPr>
          <a:lstStyle/>
          <a:p>
            <a:pPr algn="ctr"/>
            <a:r>
              <a:rPr lang="en-US" sz="4000" b="1" err="1">
                <a:solidFill>
                  <a:schemeClr val="bg1"/>
                </a:solidFill>
                <a:latin typeface="Trebuchet MS" panose="020B0603020202020204" pitchFamily="34" charset="0"/>
              </a:rPr>
              <a:t>Bedankt</a:t>
            </a:r>
            <a:endParaRPr lang="nl-BE" sz="4000" b="1" err="1">
              <a:solidFill>
                <a:schemeClr val="bg1"/>
              </a:solidFill>
              <a:latin typeface="Trebuchet MS" panose="020B0603020202020204" pitchFamily="34" charset="0"/>
            </a:endParaRPr>
          </a:p>
        </p:txBody>
      </p:sp>
      <p:grpSp>
        <p:nvGrpSpPr>
          <p:cNvPr id="40" name="Group 39">
            <a:extLst>
              <a:ext uri="{FF2B5EF4-FFF2-40B4-BE49-F238E27FC236}">
                <a16:creationId xmlns:a16="http://schemas.microsoft.com/office/drawing/2014/main" id="{3BC432D9-7DFD-4C4C-9755-42F3A29D7136}"/>
              </a:ext>
            </a:extLst>
          </p:cNvPr>
          <p:cNvGrpSpPr/>
          <p:nvPr userDrawn="1"/>
        </p:nvGrpSpPr>
        <p:grpSpPr>
          <a:xfrm>
            <a:off x="10049009" y="5952693"/>
            <a:ext cx="1832725" cy="772200"/>
            <a:chOff x="8562940" y="5308315"/>
            <a:chExt cx="2905160" cy="1224059"/>
          </a:xfrm>
        </p:grpSpPr>
        <p:pic>
          <p:nvPicPr>
            <p:cNvPr id="41" name="Picture 40" descr="Shape, arrow&#10;&#10;Description automatically generated">
              <a:extLst>
                <a:ext uri="{FF2B5EF4-FFF2-40B4-BE49-F238E27FC236}">
                  <a16:creationId xmlns:a16="http://schemas.microsoft.com/office/drawing/2014/main" id="{A4FA69FF-A357-4C68-A19A-038B917B896C}"/>
                </a:ext>
              </a:extLst>
            </p:cNvPr>
            <p:cNvPicPr>
              <a:picLocks noChangeAspect="1"/>
            </p:cNvPicPr>
            <p:nvPr userDrawn="1"/>
          </p:nvPicPr>
          <p:blipFill>
            <a:blip r:embed="rId5"/>
            <a:stretch>
              <a:fillRect/>
            </a:stretch>
          </p:blipFill>
          <p:spPr>
            <a:xfrm>
              <a:off x="8562940" y="5308315"/>
              <a:ext cx="904537" cy="1224059"/>
            </a:xfrm>
            <a:prstGeom prst="rect">
              <a:avLst/>
            </a:prstGeom>
          </p:spPr>
        </p:pic>
        <p:grpSp>
          <p:nvGrpSpPr>
            <p:cNvPr id="42" name="Group 41">
              <a:extLst>
                <a:ext uri="{FF2B5EF4-FFF2-40B4-BE49-F238E27FC236}">
                  <a16:creationId xmlns:a16="http://schemas.microsoft.com/office/drawing/2014/main" id="{65DB6150-F9A9-41EF-B5A2-638FC11D24B6}"/>
                </a:ext>
              </a:extLst>
            </p:cNvPr>
            <p:cNvGrpSpPr/>
            <p:nvPr/>
          </p:nvGrpSpPr>
          <p:grpSpPr>
            <a:xfrm>
              <a:off x="9364465" y="5510607"/>
              <a:ext cx="2103635" cy="385553"/>
              <a:chOff x="9364465" y="5510607"/>
              <a:chExt cx="2103635" cy="385553"/>
            </a:xfrm>
          </p:grpSpPr>
          <p:sp>
            <p:nvSpPr>
              <p:cNvPr id="43" name="Freeform: Shape 42">
                <a:extLst>
                  <a:ext uri="{FF2B5EF4-FFF2-40B4-BE49-F238E27FC236}">
                    <a16:creationId xmlns:a16="http://schemas.microsoft.com/office/drawing/2014/main" id="{A6D3A8C1-9956-414A-BD2E-6A425AE17314}"/>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8FDD8BDE-DEE7-4710-A8AA-59323977ACC6}"/>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1F7EF3B6-69EF-4E5B-BD61-CB6A99307D36}"/>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E4BC14D-F986-49E4-A595-8AFF5BEEA7BA}"/>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0826C73-B6B2-4973-82F5-55E0AF11D9FD}"/>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AB8633F6-20F5-48CC-B284-AE23D50F28DD}"/>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95127195-3E92-4A86-B3CC-C9FE9BB3E31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2B859F2-29BD-45BF-AEFA-074E7B0C06B0}"/>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7A9D2712-B9C5-4025-96A1-5670DF923F76}"/>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496845DF-DD75-4CD3-9EE9-EDAB38E3667C}"/>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B9963E5-DA23-4FEB-B552-7DABB7C1E15F}"/>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5" name="Content Placeholder 2">
            <a:extLst>
              <a:ext uri="{FF2B5EF4-FFF2-40B4-BE49-F238E27FC236}">
                <a16:creationId xmlns:a16="http://schemas.microsoft.com/office/drawing/2014/main" id="{9ABE55FB-B064-EED5-B2AE-701415D1E2E9}"/>
              </a:ext>
            </a:extLst>
          </p:cNvPr>
          <p:cNvSpPr>
            <a:spLocks noGrp="1"/>
          </p:cNvSpPr>
          <p:nvPr>
            <p:ph idx="1"/>
          </p:nvPr>
        </p:nvSpPr>
        <p:spPr>
          <a:xfrm>
            <a:off x="6926580" y="2770193"/>
            <a:ext cx="4998417" cy="1373423"/>
          </a:xfrm>
        </p:spPr>
        <p:txBody>
          <a:bodyPr/>
          <a:lstStyle>
            <a:lvl1pPr>
              <a:defRPr>
                <a:solidFill>
                  <a:schemeClr val="tx1"/>
                </a:solidFill>
              </a:defRPr>
            </a:lvl1pPr>
          </a:lstStyle>
          <a:p>
            <a:pPr lvl="0"/>
            <a:r>
              <a:rPr lang="en-US"/>
              <a:t>Click to edit Master text styles</a:t>
            </a:r>
            <a:endParaRPr lang="nl-BE"/>
          </a:p>
        </p:txBody>
      </p:sp>
    </p:spTree>
    <p:extLst>
      <p:ext uri="{BB962C8B-B14F-4D97-AF65-F5344CB8AC3E}">
        <p14:creationId xmlns:p14="http://schemas.microsoft.com/office/powerpoint/2010/main" val="3888560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edankt' met vast beeld v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grpSp>
        <p:nvGrpSpPr>
          <p:cNvPr id="5" name="Group 4">
            <a:extLst>
              <a:ext uri="{FF2B5EF4-FFF2-40B4-BE49-F238E27FC236}">
                <a16:creationId xmlns:a16="http://schemas.microsoft.com/office/drawing/2014/main" id="{07C7B665-FCE4-4C9A-80E6-3AC291DCC057}"/>
              </a:ext>
            </a:extLst>
          </p:cNvPr>
          <p:cNvGrpSpPr/>
          <p:nvPr userDrawn="1"/>
        </p:nvGrpSpPr>
        <p:grpSpPr>
          <a:xfrm>
            <a:off x="320041" y="285471"/>
            <a:ext cx="11607799" cy="5536209"/>
            <a:chOff x="320041" y="285471"/>
            <a:chExt cx="11607799" cy="5536209"/>
          </a:xfrm>
        </p:grpSpPr>
        <p:pic>
          <p:nvPicPr>
            <p:cNvPr id="6" name="Picture 5" descr="A picture containing person, yellow&#10;&#10;Description automatically generated">
              <a:extLst>
                <a:ext uri="{FF2B5EF4-FFF2-40B4-BE49-F238E27FC236}">
                  <a16:creationId xmlns:a16="http://schemas.microsoft.com/office/drawing/2014/main" id="{EBA3EBB2-D437-428C-A546-6DF433DE53E1}"/>
                </a:ext>
              </a:extLst>
            </p:cNvPr>
            <p:cNvPicPr>
              <a:picLocks noChangeAspect="1"/>
            </p:cNvPicPr>
            <p:nvPr/>
          </p:nvPicPr>
          <p:blipFill rotWithShape="1">
            <a:blip r:embed="rId2">
              <a:alphaModFix/>
            </a:blip>
            <a:srcRect l="203" r="-3506" b="13637"/>
            <a:stretch/>
          </p:blipFill>
          <p:spPr>
            <a:xfrm>
              <a:off x="2290564" y="285471"/>
              <a:ext cx="7865514" cy="5536209"/>
            </a:xfrm>
            <a:prstGeom prst="rect">
              <a:avLst/>
            </a:prstGeom>
          </p:spPr>
        </p:pic>
        <p:pic>
          <p:nvPicPr>
            <p:cNvPr id="7" name="Picture 6" descr="A person with a beard&#10;&#10;Description automatically generated with low confidence">
              <a:extLst>
                <a:ext uri="{FF2B5EF4-FFF2-40B4-BE49-F238E27FC236}">
                  <a16:creationId xmlns:a16="http://schemas.microsoft.com/office/drawing/2014/main" id="{117E4A21-43D3-49AB-B728-A73AD577708A}"/>
                </a:ext>
              </a:extLst>
            </p:cNvPr>
            <p:cNvPicPr>
              <a:picLocks noChangeAspect="1"/>
            </p:cNvPicPr>
            <p:nvPr/>
          </p:nvPicPr>
          <p:blipFill rotWithShape="1">
            <a:blip r:embed="rId3"/>
            <a:srcRect r="96855" b="13823"/>
            <a:stretch/>
          </p:blipFill>
          <p:spPr>
            <a:xfrm>
              <a:off x="320041" y="285471"/>
              <a:ext cx="2194560" cy="5536209"/>
            </a:xfrm>
            <a:prstGeom prst="rect">
              <a:avLst/>
            </a:prstGeom>
          </p:spPr>
        </p:pic>
        <p:pic>
          <p:nvPicPr>
            <p:cNvPr id="8" name="Picture 7" descr="A person with a beard&#10;&#10;Description automatically generated with low confidence">
              <a:extLst>
                <a:ext uri="{FF2B5EF4-FFF2-40B4-BE49-F238E27FC236}">
                  <a16:creationId xmlns:a16="http://schemas.microsoft.com/office/drawing/2014/main" id="{EE8FC275-5A9A-49E6-88E7-4A979F902F51}"/>
                </a:ext>
              </a:extLst>
            </p:cNvPr>
            <p:cNvPicPr>
              <a:picLocks noChangeAspect="1"/>
            </p:cNvPicPr>
            <p:nvPr/>
          </p:nvPicPr>
          <p:blipFill rotWithShape="1">
            <a:blip r:embed="rId3"/>
            <a:srcRect l="99402" b="13823"/>
            <a:stretch/>
          </p:blipFill>
          <p:spPr>
            <a:xfrm>
              <a:off x="9872041" y="285471"/>
              <a:ext cx="2055799" cy="5536209"/>
            </a:xfrm>
            <a:prstGeom prst="rect">
              <a:avLst/>
            </a:prstGeom>
          </p:spPr>
        </p:pic>
      </p:gr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337" y="6130840"/>
            <a:ext cx="1924227" cy="340340"/>
          </a:xfrm>
          <a:prstGeom prst="rect">
            <a:avLst/>
          </a:prstGeom>
        </p:spPr>
      </p:pic>
      <p:pic>
        <p:nvPicPr>
          <p:cNvPr id="10" name="Graphic 9">
            <a:extLst>
              <a:ext uri="{FF2B5EF4-FFF2-40B4-BE49-F238E27FC236}">
                <a16:creationId xmlns:a16="http://schemas.microsoft.com/office/drawing/2014/main" id="{AEC21A13-DD31-4DBC-83FD-291E2A3B35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05938" y="963212"/>
            <a:ext cx="2055800" cy="2236530"/>
          </a:xfrm>
          <a:prstGeom prst="rect">
            <a:avLst/>
          </a:prstGeom>
        </p:spPr>
      </p:pic>
      <p:sp>
        <p:nvSpPr>
          <p:cNvPr id="11" name="TextBox 10">
            <a:extLst>
              <a:ext uri="{FF2B5EF4-FFF2-40B4-BE49-F238E27FC236}">
                <a16:creationId xmlns:a16="http://schemas.microsoft.com/office/drawing/2014/main" id="{D7D7F79B-AFEF-4B68-871A-14C5B049B81F}"/>
              </a:ext>
            </a:extLst>
          </p:cNvPr>
          <p:cNvSpPr txBox="1"/>
          <p:nvPr userDrawn="1"/>
        </p:nvSpPr>
        <p:spPr>
          <a:xfrm>
            <a:off x="1510757" y="1571983"/>
            <a:ext cx="1823013" cy="584775"/>
          </a:xfrm>
          <a:prstGeom prst="rect">
            <a:avLst/>
          </a:prstGeom>
          <a:noFill/>
        </p:spPr>
        <p:txBody>
          <a:bodyPr wrap="square" rtlCol="0">
            <a:spAutoFit/>
          </a:bodyPr>
          <a:lstStyle/>
          <a:p>
            <a:pPr algn="ctr"/>
            <a:r>
              <a:rPr lang="en-US" sz="3200" b="1" err="1">
                <a:solidFill>
                  <a:schemeClr val="bg1"/>
                </a:solidFill>
                <a:latin typeface="Trebuchet MS" panose="020B0603020202020204" pitchFamily="34" charset="0"/>
              </a:rPr>
              <a:t>Bedankt</a:t>
            </a:r>
            <a:endParaRPr lang="nl-BE" sz="3200" b="1" err="1">
              <a:solidFill>
                <a:schemeClr val="bg1"/>
              </a:solidFill>
              <a:latin typeface="Trebuchet MS" panose="020B0603020202020204" pitchFamily="34" charset="0"/>
            </a:endParaRPr>
          </a:p>
        </p:txBody>
      </p:sp>
      <p:grpSp>
        <p:nvGrpSpPr>
          <p:cNvPr id="12" name="Group 11">
            <a:extLst>
              <a:ext uri="{FF2B5EF4-FFF2-40B4-BE49-F238E27FC236}">
                <a16:creationId xmlns:a16="http://schemas.microsoft.com/office/drawing/2014/main" id="{F35E26AA-5327-4C7C-9B77-C161E66305D2}"/>
              </a:ext>
            </a:extLst>
          </p:cNvPr>
          <p:cNvGrpSpPr/>
          <p:nvPr userDrawn="1"/>
        </p:nvGrpSpPr>
        <p:grpSpPr>
          <a:xfrm>
            <a:off x="10033000" y="5956192"/>
            <a:ext cx="1836202" cy="773665"/>
            <a:chOff x="8562940" y="5308315"/>
            <a:chExt cx="2905160" cy="1224059"/>
          </a:xfrm>
        </p:grpSpPr>
        <p:pic>
          <p:nvPicPr>
            <p:cNvPr id="13" name="Picture 12" descr="Shape, arrow&#10;&#10;Description automatically generated">
              <a:extLst>
                <a:ext uri="{FF2B5EF4-FFF2-40B4-BE49-F238E27FC236}">
                  <a16:creationId xmlns:a16="http://schemas.microsoft.com/office/drawing/2014/main" id="{54494E0A-1B93-493A-AF7D-D35AB80F06E9}"/>
                </a:ext>
              </a:extLst>
            </p:cNvPr>
            <p:cNvPicPr>
              <a:picLocks noChangeAspect="1"/>
            </p:cNvPicPr>
            <p:nvPr userDrawn="1"/>
          </p:nvPicPr>
          <p:blipFill>
            <a:blip r:embed="rId8"/>
            <a:stretch>
              <a:fillRect/>
            </a:stretch>
          </p:blipFill>
          <p:spPr>
            <a:xfrm>
              <a:off x="8562940" y="5308315"/>
              <a:ext cx="904537" cy="1224059"/>
            </a:xfrm>
            <a:prstGeom prst="rect">
              <a:avLst/>
            </a:prstGeom>
          </p:spPr>
        </p:pic>
        <p:grpSp>
          <p:nvGrpSpPr>
            <p:cNvPr id="14" name="Group 13">
              <a:extLst>
                <a:ext uri="{FF2B5EF4-FFF2-40B4-BE49-F238E27FC236}">
                  <a16:creationId xmlns:a16="http://schemas.microsoft.com/office/drawing/2014/main" id="{F004DCF7-29B4-41EC-8957-12714A9939F8}"/>
                </a:ext>
              </a:extLst>
            </p:cNvPr>
            <p:cNvGrpSpPr/>
            <p:nvPr/>
          </p:nvGrpSpPr>
          <p:grpSpPr>
            <a:xfrm>
              <a:off x="9364465" y="5510607"/>
              <a:ext cx="2103635" cy="385553"/>
              <a:chOff x="9364465" y="5510607"/>
              <a:chExt cx="2103635" cy="385553"/>
            </a:xfrm>
          </p:grpSpPr>
          <p:sp>
            <p:nvSpPr>
              <p:cNvPr id="15" name="Freeform: Shape 14">
                <a:extLst>
                  <a:ext uri="{FF2B5EF4-FFF2-40B4-BE49-F238E27FC236}">
                    <a16:creationId xmlns:a16="http://schemas.microsoft.com/office/drawing/2014/main" id="{62AB87E6-5971-4A86-8197-E3CADCF3E85B}"/>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16" name="Freeform: Shape 15">
                <a:extLst>
                  <a:ext uri="{FF2B5EF4-FFF2-40B4-BE49-F238E27FC236}">
                    <a16:creationId xmlns:a16="http://schemas.microsoft.com/office/drawing/2014/main" id="{F9A356F3-54E7-4DA6-BAE7-BC1623B8A21D}"/>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17" name="Freeform: Shape 16">
                <a:extLst>
                  <a:ext uri="{FF2B5EF4-FFF2-40B4-BE49-F238E27FC236}">
                    <a16:creationId xmlns:a16="http://schemas.microsoft.com/office/drawing/2014/main" id="{5F11415C-032B-43C3-B478-A1312300C718}"/>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18" name="Freeform: Shape 17">
                <a:extLst>
                  <a:ext uri="{FF2B5EF4-FFF2-40B4-BE49-F238E27FC236}">
                    <a16:creationId xmlns:a16="http://schemas.microsoft.com/office/drawing/2014/main" id="{89EA2012-E1A4-4EB8-81E5-36E5C6ABF04B}"/>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19" name="Freeform: Shape 18">
                <a:extLst>
                  <a:ext uri="{FF2B5EF4-FFF2-40B4-BE49-F238E27FC236}">
                    <a16:creationId xmlns:a16="http://schemas.microsoft.com/office/drawing/2014/main" id="{7773C2A5-6F3A-4E64-B554-7F7E6CD7700E}"/>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20" name="Freeform: Shape 19">
                <a:extLst>
                  <a:ext uri="{FF2B5EF4-FFF2-40B4-BE49-F238E27FC236}">
                    <a16:creationId xmlns:a16="http://schemas.microsoft.com/office/drawing/2014/main" id="{4813A656-5A5A-433C-907E-FDDB034D1B7A}"/>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21" name="Freeform: Shape 20">
                <a:extLst>
                  <a:ext uri="{FF2B5EF4-FFF2-40B4-BE49-F238E27FC236}">
                    <a16:creationId xmlns:a16="http://schemas.microsoft.com/office/drawing/2014/main" id="{0EEE41C2-5EAF-4EA8-8E8A-51C79581620F}"/>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22" name="Freeform: Shape 21">
                <a:extLst>
                  <a:ext uri="{FF2B5EF4-FFF2-40B4-BE49-F238E27FC236}">
                    <a16:creationId xmlns:a16="http://schemas.microsoft.com/office/drawing/2014/main" id="{45508944-5C24-42AF-8A75-F8221204622E}"/>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23" name="Freeform: Shape 22">
                <a:extLst>
                  <a:ext uri="{FF2B5EF4-FFF2-40B4-BE49-F238E27FC236}">
                    <a16:creationId xmlns:a16="http://schemas.microsoft.com/office/drawing/2014/main" id="{CA15011D-1E5A-4032-9648-5D9EE303B9FD}"/>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24" name="Freeform: Shape 23">
                <a:extLst>
                  <a:ext uri="{FF2B5EF4-FFF2-40B4-BE49-F238E27FC236}">
                    <a16:creationId xmlns:a16="http://schemas.microsoft.com/office/drawing/2014/main" id="{F98EF757-DD0B-4C3D-886B-609F096DA597}"/>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1E635ED4-5271-4FB7-BB84-D0F97A79C31B}"/>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6" name="Content Placeholder 2">
            <a:extLst>
              <a:ext uri="{FF2B5EF4-FFF2-40B4-BE49-F238E27FC236}">
                <a16:creationId xmlns:a16="http://schemas.microsoft.com/office/drawing/2014/main" id="{FAD3E01A-C7DA-F3A6-2AC6-2C437E4C4C41}"/>
              </a:ext>
            </a:extLst>
          </p:cNvPr>
          <p:cNvSpPr>
            <a:spLocks noGrp="1"/>
          </p:cNvSpPr>
          <p:nvPr>
            <p:ph idx="1"/>
          </p:nvPr>
        </p:nvSpPr>
        <p:spPr>
          <a:xfrm>
            <a:off x="7265690" y="1437404"/>
            <a:ext cx="4594924" cy="1288145"/>
          </a:xfrm>
        </p:spPr>
        <p:txBody>
          <a:bodyPr/>
          <a:lstStyle/>
          <a:p>
            <a:pPr lvl="0"/>
            <a:r>
              <a:rPr lang="en-US"/>
              <a:t>Click to edit Master text styles</a:t>
            </a:r>
            <a:endParaRPr lang="nl-BE"/>
          </a:p>
        </p:txBody>
      </p:sp>
    </p:spTree>
    <p:extLst>
      <p:ext uri="{BB962C8B-B14F-4D97-AF65-F5344CB8AC3E}">
        <p14:creationId xmlns:p14="http://schemas.microsoft.com/office/powerpoint/2010/main" val="4091855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edankt' met aanpasbaar beeld">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FA4BAEE2-5BC2-3092-5BB6-4D08B56E682A}"/>
              </a:ext>
            </a:extLst>
          </p:cNvPr>
          <p:cNvSpPr>
            <a:spLocks noGrp="1"/>
          </p:cNvSpPr>
          <p:nvPr>
            <p:ph type="pic" idx="13" hasCustomPrompt="1"/>
          </p:nvPr>
        </p:nvSpPr>
        <p:spPr>
          <a:xfrm>
            <a:off x="320040" y="285471"/>
            <a:ext cx="11607799" cy="5536209"/>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en-US"/>
            </a:br>
            <a:br>
              <a:rPr lang="en-US"/>
            </a:br>
            <a:br>
              <a:rPr lang="en-US"/>
            </a:br>
            <a:br>
              <a:rPr lang="en-US"/>
            </a:br>
            <a:br>
              <a:rPr lang="en-US"/>
            </a:br>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p>
        </p:txBody>
      </p:sp>
      <p:sp>
        <p:nvSpPr>
          <p:cNvPr id="27" name="Picture Placeholder 2">
            <a:extLst>
              <a:ext uri="{FF2B5EF4-FFF2-40B4-BE49-F238E27FC236}">
                <a16:creationId xmlns:a16="http://schemas.microsoft.com/office/drawing/2014/main" id="{5CCD4D83-DCF9-E9BA-7C62-ACDA827F72B3}"/>
              </a:ext>
            </a:extLst>
          </p:cNvPr>
          <p:cNvSpPr>
            <a:spLocks noGrp="1"/>
          </p:cNvSpPr>
          <p:nvPr>
            <p:ph type="pic" idx="14"/>
          </p:nvPr>
        </p:nvSpPr>
        <p:spPr>
          <a:xfrm>
            <a:off x="1415179" y="968034"/>
            <a:ext cx="2055600" cy="2235600"/>
          </a:xfrm>
          <a:blipFill>
            <a:blip r:embed="rId2"/>
            <a:stretch>
              <a:fillRect/>
            </a:stretch>
          </a:blipFill>
        </p:spPr>
        <p:txBody>
          <a:bodyPr anchor="ctr">
            <a:normAutofit/>
          </a:bodyPr>
          <a:lstStyle>
            <a:lvl1pPr marL="0" indent="0" algn="ctr">
              <a:buNone/>
              <a:defRPr sz="100">
                <a:solidFill>
                  <a:schemeClr val="tx1">
                    <a:alpha val="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r>
              <a:rPr lang="en-US"/>
              <a:t>Click here to insert picture.</a:t>
            </a:r>
            <a:br>
              <a:rPr lang="en-US"/>
            </a:br>
            <a:r>
              <a:rPr lang="en-US"/>
              <a:t>Send to back afterwards</a:t>
            </a:r>
            <a:endParaRPr lang="nl-BE"/>
          </a:p>
        </p:txBody>
      </p:sp>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6337" y="6130840"/>
            <a:ext cx="1924227" cy="340340"/>
          </a:xfrm>
          <a:prstGeom prst="rect">
            <a:avLst/>
          </a:prstGeom>
        </p:spPr>
      </p:pic>
      <p:grpSp>
        <p:nvGrpSpPr>
          <p:cNvPr id="40" name="Group 39">
            <a:extLst>
              <a:ext uri="{FF2B5EF4-FFF2-40B4-BE49-F238E27FC236}">
                <a16:creationId xmlns:a16="http://schemas.microsoft.com/office/drawing/2014/main" id="{3BC432D9-7DFD-4C4C-9755-42F3A29D7136}"/>
              </a:ext>
            </a:extLst>
          </p:cNvPr>
          <p:cNvGrpSpPr/>
          <p:nvPr userDrawn="1"/>
        </p:nvGrpSpPr>
        <p:grpSpPr>
          <a:xfrm>
            <a:off x="10049009" y="5952693"/>
            <a:ext cx="1832725" cy="772200"/>
            <a:chOff x="8562940" y="5308315"/>
            <a:chExt cx="2905160" cy="1224059"/>
          </a:xfrm>
        </p:grpSpPr>
        <p:pic>
          <p:nvPicPr>
            <p:cNvPr id="41" name="Picture 40" descr="Shape, arrow&#10;&#10;Description automatically generated">
              <a:extLst>
                <a:ext uri="{FF2B5EF4-FFF2-40B4-BE49-F238E27FC236}">
                  <a16:creationId xmlns:a16="http://schemas.microsoft.com/office/drawing/2014/main" id="{A4FA69FF-A357-4C68-A19A-038B917B896C}"/>
                </a:ext>
              </a:extLst>
            </p:cNvPr>
            <p:cNvPicPr>
              <a:picLocks noChangeAspect="1"/>
            </p:cNvPicPr>
            <p:nvPr userDrawn="1"/>
          </p:nvPicPr>
          <p:blipFill>
            <a:blip r:embed="rId5"/>
            <a:stretch>
              <a:fillRect/>
            </a:stretch>
          </p:blipFill>
          <p:spPr>
            <a:xfrm>
              <a:off x="8562940" y="5308315"/>
              <a:ext cx="904537" cy="1224059"/>
            </a:xfrm>
            <a:prstGeom prst="rect">
              <a:avLst/>
            </a:prstGeom>
          </p:spPr>
        </p:pic>
        <p:grpSp>
          <p:nvGrpSpPr>
            <p:cNvPr id="42" name="Group 41">
              <a:extLst>
                <a:ext uri="{FF2B5EF4-FFF2-40B4-BE49-F238E27FC236}">
                  <a16:creationId xmlns:a16="http://schemas.microsoft.com/office/drawing/2014/main" id="{65DB6150-F9A9-41EF-B5A2-638FC11D24B6}"/>
                </a:ext>
              </a:extLst>
            </p:cNvPr>
            <p:cNvGrpSpPr/>
            <p:nvPr/>
          </p:nvGrpSpPr>
          <p:grpSpPr>
            <a:xfrm>
              <a:off x="9364465" y="5510607"/>
              <a:ext cx="2103635" cy="385553"/>
              <a:chOff x="9364465" y="5510607"/>
              <a:chExt cx="2103635" cy="385553"/>
            </a:xfrm>
          </p:grpSpPr>
          <p:sp>
            <p:nvSpPr>
              <p:cNvPr id="43" name="Freeform: Shape 42">
                <a:extLst>
                  <a:ext uri="{FF2B5EF4-FFF2-40B4-BE49-F238E27FC236}">
                    <a16:creationId xmlns:a16="http://schemas.microsoft.com/office/drawing/2014/main" id="{A6D3A8C1-9956-414A-BD2E-6A425AE17314}"/>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8FDD8BDE-DEE7-4710-A8AA-59323977ACC6}"/>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1F7EF3B6-69EF-4E5B-BD61-CB6A99307D36}"/>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E4BC14D-F986-49E4-A595-8AFF5BEEA7BA}"/>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0826C73-B6B2-4973-82F5-55E0AF11D9FD}"/>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AB8633F6-20F5-48CC-B284-AE23D50F28DD}"/>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95127195-3E92-4A86-B3CC-C9FE9BB3E31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2B859F2-29BD-45BF-AEFA-074E7B0C06B0}"/>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7A9D2712-B9C5-4025-96A1-5670DF923F76}"/>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496845DF-DD75-4CD3-9EE9-EDAB38E3667C}"/>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B9963E5-DA23-4FEB-B552-7DABB7C1E15F}"/>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5" name="Content Placeholder 2">
            <a:extLst>
              <a:ext uri="{FF2B5EF4-FFF2-40B4-BE49-F238E27FC236}">
                <a16:creationId xmlns:a16="http://schemas.microsoft.com/office/drawing/2014/main" id="{9ABE55FB-B064-EED5-B2AE-701415D1E2E9}"/>
              </a:ext>
            </a:extLst>
          </p:cNvPr>
          <p:cNvSpPr>
            <a:spLocks noGrp="1"/>
          </p:cNvSpPr>
          <p:nvPr>
            <p:ph idx="1"/>
          </p:nvPr>
        </p:nvSpPr>
        <p:spPr>
          <a:xfrm>
            <a:off x="7592400" y="1450799"/>
            <a:ext cx="4317357" cy="1373423"/>
          </a:xfrm>
        </p:spPr>
        <p:txBody>
          <a:bodyPr/>
          <a:lstStyle/>
          <a:p>
            <a:pPr lvl="0"/>
            <a:r>
              <a:rPr lang="en-US"/>
              <a:t>Click to edit Master text styles</a:t>
            </a:r>
            <a:endParaRPr lang="nl-BE"/>
          </a:p>
        </p:txBody>
      </p:sp>
    </p:spTree>
    <p:extLst>
      <p:ext uri="{BB962C8B-B14F-4D97-AF65-F5344CB8AC3E}">
        <p14:creationId xmlns:p14="http://schemas.microsoft.com/office/powerpoint/2010/main" val="2005298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edankt' zonder bee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506DD3-F5D1-CEB4-FED0-C1D06C1AEA07}"/>
              </a:ext>
            </a:extLst>
          </p:cNvPr>
          <p:cNvSpPr/>
          <p:nvPr userDrawn="1"/>
        </p:nvSpPr>
        <p:spPr>
          <a:xfrm>
            <a:off x="320041" y="285471"/>
            <a:ext cx="11607799" cy="5536209"/>
          </a:xfrm>
          <a:prstGeom prst="rect">
            <a:avLst/>
          </a:prstGeom>
          <a:gradFill>
            <a:gsLst>
              <a:gs pos="0">
                <a:schemeClr val="accent4"/>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337" y="6130840"/>
            <a:ext cx="1924227" cy="340340"/>
          </a:xfrm>
          <a:prstGeom prst="rect">
            <a:avLst/>
          </a:prstGeom>
        </p:spPr>
      </p:pic>
      <p:grpSp>
        <p:nvGrpSpPr>
          <p:cNvPr id="12" name="Group 11">
            <a:extLst>
              <a:ext uri="{FF2B5EF4-FFF2-40B4-BE49-F238E27FC236}">
                <a16:creationId xmlns:a16="http://schemas.microsoft.com/office/drawing/2014/main" id="{F43EF81E-E0D0-467D-8E4E-59D047739F48}"/>
              </a:ext>
            </a:extLst>
          </p:cNvPr>
          <p:cNvGrpSpPr/>
          <p:nvPr userDrawn="1"/>
        </p:nvGrpSpPr>
        <p:grpSpPr>
          <a:xfrm>
            <a:off x="1328450" y="847231"/>
            <a:ext cx="4056106" cy="4412687"/>
            <a:chOff x="1405938" y="963212"/>
            <a:chExt cx="2055800" cy="2236530"/>
          </a:xfrm>
        </p:grpSpPr>
        <p:pic>
          <p:nvPicPr>
            <p:cNvPr id="10" name="Graphic 9">
              <a:extLst>
                <a:ext uri="{FF2B5EF4-FFF2-40B4-BE49-F238E27FC236}">
                  <a16:creationId xmlns:a16="http://schemas.microsoft.com/office/drawing/2014/main" id="{AEC21A13-DD31-4DBC-83FD-291E2A3B35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05938" y="963212"/>
              <a:ext cx="2055800" cy="2236530"/>
            </a:xfrm>
            <a:prstGeom prst="rect">
              <a:avLst/>
            </a:prstGeom>
          </p:spPr>
        </p:pic>
        <p:sp>
          <p:nvSpPr>
            <p:cNvPr id="11" name="TextBox 10">
              <a:extLst>
                <a:ext uri="{FF2B5EF4-FFF2-40B4-BE49-F238E27FC236}">
                  <a16:creationId xmlns:a16="http://schemas.microsoft.com/office/drawing/2014/main" id="{D7D7F79B-AFEF-4B68-871A-14C5B049B81F}"/>
                </a:ext>
              </a:extLst>
            </p:cNvPr>
            <p:cNvSpPr txBox="1"/>
            <p:nvPr userDrawn="1"/>
          </p:nvSpPr>
          <p:spPr>
            <a:xfrm>
              <a:off x="1510757" y="1571983"/>
              <a:ext cx="1823013" cy="561578"/>
            </a:xfrm>
            <a:prstGeom prst="rect">
              <a:avLst/>
            </a:prstGeom>
            <a:noFill/>
          </p:spPr>
          <p:txBody>
            <a:bodyPr wrap="square" rtlCol="0">
              <a:spAutoFit/>
            </a:bodyPr>
            <a:lstStyle/>
            <a:p>
              <a:pPr algn="ctr"/>
              <a:r>
                <a:rPr lang="en-US" sz="6600" b="1" err="1">
                  <a:solidFill>
                    <a:schemeClr val="bg1"/>
                  </a:solidFill>
                  <a:latin typeface="Trebuchet MS" panose="020B0603020202020204" pitchFamily="34" charset="0"/>
                </a:rPr>
                <a:t>Bedankt</a:t>
              </a:r>
              <a:endParaRPr lang="nl-BE" sz="6600" b="1" err="1">
                <a:solidFill>
                  <a:schemeClr val="bg1"/>
                </a:solidFill>
                <a:latin typeface="Trebuchet MS" panose="020B0603020202020204" pitchFamily="34" charset="0"/>
              </a:endParaRPr>
            </a:p>
          </p:txBody>
        </p:sp>
      </p:grpSp>
      <p:grpSp>
        <p:nvGrpSpPr>
          <p:cNvPr id="40" name="Group 39">
            <a:extLst>
              <a:ext uri="{FF2B5EF4-FFF2-40B4-BE49-F238E27FC236}">
                <a16:creationId xmlns:a16="http://schemas.microsoft.com/office/drawing/2014/main" id="{3BC432D9-7DFD-4C4C-9755-42F3A29D7136}"/>
              </a:ext>
            </a:extLst>
          </p:cNvPr>
          <p:cNvGrpSpPr/>
          <p:nvPr userDrawn="1"/>
        </p:nvGrpSpPr>
        <p:grpSpPr>
          <a:xfrm>
            <a:off x="10049009" y="5952693"/>
            <a:ext cx="1832725" cy="772200"/>
            <a:chOff x="8562940" y="5308315"/>
            <a:chExt cx="2905160" cy="1224059"/>
          </a:xfrm>
        </p:grpSpPr>
        <p:pic>
          <p:nvPicPr>
            <p:cNvPr id="41" name="Picture 40" descr="Shape, arrow&#10;&#10;Description automatically generated">
              <a:extLst>
                <a:ext uri="{FF2B5EF4-FFF2-40B4-BE49-F238E27FC236}">
                  <a16:creationId xmlns:a16="http://schemas.microsoft.com/office/drawing/2014/main" id="{A4FA69FF-A357-4C68-A19A-038B917B896C}"/>
                </a:ext>
              </a:extLst>
            </p:cNvPr>
            <p:cNvPicPr>
              <a:picLocks noChangeAspect="1"/>
            </p:cNvPicPr>
            <p:nvPr userDrawn="1"/>
          </p:nvPicPr>
          <p:blipFill>
            <a:blip r:embed="rId6"/>
            <a:stretch>
              <a:fillRect/>
            </a:stretch>
          </p:blipFill>
          <p:spPr>
            <a:xfrm>
              <a:off x="8562940" y="5308315"/>
              <a:ext cx="904537" cy="1224059"/>
            </a:xfrm>
            <a:prstGeom prst="rect">
              <a:avLst/>
            </a:prstGeom>
          </p:spPr>
        </p:pic>
        <p:grpSp>
          <p:nvGrpSpPr>
            <p:cNvPr id="42" name="Group 41">
              <a:extLst>
                <a:ext uri="{FF2B5EF4-FFF2-40B4-BE49-F238E27FC236}">
                  <a16:creationId xmlns:a16="http://schemas.microsoft.com/office/drawing/2014/main" id="{65DB6150-F9A9-41EF-B5A2-638FC11D24B6}"/>
                </a:ext>
              </a:extLst>
            </p:cNvPr>
            <p:cNvGrpSpPr/>
            <p:nvPr/>
          </p:nvGrpSpPr>
          <p:grpSpPr>
            <a:xfrm>
              <a:off x="9364465" y="5510607"/>
              <a:ext cx="2103635" cy="385553"/>
              <a:chOff x="9364465" y="5510607"/>
              <a:chExt cx="2103635" cy="385553"/>
            </a:xfrm>
          </p:grpSpPr>
          <p:sp>
            <p:nvSpPr>
              <p:cNvPr id="43" name="Freeform: Shape 42">
                <a:extLst>
                  <a:ext uri="{FF2B5EF4-FFF2-40B4-BE49-F238E27FC236}">
                    <a16:creationId xmlns:a16="http://schemas.microsoft.com/office/drawing/2014/main" id="{A6D3A8C1-9956-414A-BD2E-6A425AE17314}"/>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8FDD8BDE-DEE7-4710-A8AA-59323977ACC6}"/>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1F7EF3B6-69EF-4E5B-BD61-CB6A99307D36}"/>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E4BC14D-F986-49E4-A595-8AFF5BEEA7BA}"/>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0826C73-B6B2-4973-82F5-55E0AF11D9FD}"/>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AB8633F6-20F5-48CC-B284-AE23D50F28DD}"/>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95127195-3E92-4A86-B3CC-C9FE9BB3E31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2B859F2-29BD-45BF-AEFA-074E7B0C06B0}"/>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7A9D2712-B9C5-4025-96A1-5670DF923F76}"/>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496845DF-DD75-4CD3-9EE9-EDAB38E3667C}"/>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B9963E5-DA23-4FEB-B552-7DABB7C1E15F}"/>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7" name="Content Placeholder 2">
            <a:extLst>
              <a:ext uri="{FF2B5EF4-FFF2-40B4-BE49-F238E27FC236}">
                <a16:creationId xmlns:a16="http://schemas.microsoft.com/office/drawing/2014/main" id="{9C42AF51-C835-5D36-7BC8-33F6B0EF2B83}"/>
              </a:ext>
            </a:extLst>
          </p:cNvPr>
          <p:cNvSpPr>
            <a:spLocks noGrp="1"/>
          </p:cNvSpPr>
          <p:nvPr>
            <p:ph idx="1"/>
          </p:nvPr>
        </p:nvSpPr>
        <p:spPr>
          <a:xfrm>
            <a:off x="6146158" y="2609958"/>
            <a:ext cx="5763600" cy="1373423"/>
          </a:xfrm>
        </p:spPr>
        <p:txBody>
          <a:bodyPr/>
          <a:lstStyle/>
          <a:p>
            <a:pPr lvl="0"/>
            <a:r>
              <a:rPr lang="en-US"/>
              <a:t>Click to edit Master text styles</a:t>
            </a:r>
            <a:endParaRPr lang="nl-BE"/>
          </a:p>
        </p:txBody>
      </p:sp>
    </p:spTree>
    <p:extLst>
      <p:ext uri="{BB962C8B-B14F-4D97-AF65-F5344CB8AC3E}">
        <p14:creationId xmlns:p14="http://schemas.microsoft.com/office/powerpoint/2010/main" val="34189027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lstStyle>
            <a:lvl1pPr algn="l">
              <a:defRPr sz="3200" b="0" cap="all"/>
            </a:lvl1pPr>
          </a:lstStyle>
          <a:p>
            <a:r>
              <a:rPr lang="nl-NL"/>
              <a:t>Klik om stijl te bewerken</a:t>
            </a:r>
            <a:endParaRPr lang="en-US"/>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a:extLst>
              <a:ext uri="{FF2B5EF4-FFF2-40B4-BE49-F238E27FC236}">
                <a16:creationId xmlns:a16="http://schemas.microsoft.com/office/drawing/2014/main" id="{397E7CEC-6AFA-4C18-A73D-2597A5408B1D}"/>
              </a:ext>
            </a:extLst>
          </p:cNvPr>
          <p:cNvSpPr>
            <a:spLocks noGrp="1"/>
          </p:cNvSpPr>
          <p:nvPr>
            <p:ph type="dt" sz="half" idx="10"/>
          </p:nvPr>
        </p:nvSpPr>
        <p:spPr/>
        <p:txBody>
          <a:bodyPr/>
          <a:lstStyle>
            <a:lvl1pPr>
              <a:defRPr/>
            </a:lvl1pPr>
          </a:lstStyle>
          <a:p>
            <a:pPr>
              <a:defRPr/>
            </a:pPr>
            <a:endParaRPr lang="nl-NL"/>
          </a:p>
        </p:txBody>
      </p:sp>
      <p:sp>
        <p:nvSpPr>
          <p:cNvPr id="5" name="Footer Placeholder 4">
            <a:extLst>
              <a:ext uri="{FF2B5EF4-FFF2-40B4-BE49-F238E27FC236}">
                <a16:creationId xmlns:a16="http://schemas.microsoft.com/office/drawing/2014/main" id="{E4926818-551D-41AC-83D2-D85BED5789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F6191E-DF94-4FB3-BDE3-12F0BE61B1D9}"/>
              </a:ext>
            </a:extLst>
          </p:cNvPr>
          <p:cNvSpPr>
            <a:spLocks noGrp="1"/>
          </p:cNvSpPr>
          <p:nvPr>
            <p:ph type="sldNum" sz="quarter" idx="12"/>
          </p:nvPr>
        </p:nvSpPr>
        <p:spPr/>
        <p:txBody>
          <a:bodyPr/>
          <a:lstStyle>
            <a:lvl1pPr>
              <a:defRPr/>
            </a:lvl1pPr>
          </a:lstStyle>
          <a:p>
            <a:pPr>
              <a:defRPr/>
            </a:pPr>
            <a:fld id="{BD2613B9-351B-474B-9540-9CA582858EE9}" type="slidenum">
              <a:rPr lang="nl-NL" altLang="nl-BE"/>
              <a:pPr>
                <a:defRPr/>
              </a:pPr>
              <a:t>‹nr.›</a:t>
            </a:fld>
            <a:endParaRPr lang="nl-NL" altLang="nl-BE"/>
          </a:p>
        </p:txBody>
      </p:sp>
    </p:spTree>
    <p:extLst>
      <p:ext uri="{BB962C8B-B14F-4D97-AF65-F5344CB8AC3E}">
        <p14:creationId xmlns:p14="http://schemas.microsoft.com/office/powerpoint/2010/main" val="2816708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3882476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Ve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AF81-D0B8-4F8C-916D-5248FDF9BDB2}"/>
              </a:ext>
            </a:extLst>
          </p:cNvPr>
          <p:cNvSpPr>
            <a:spLocks noGrp="1"/>
          </p:cNvSpPr>
          <p:nvPr>
            <p:ph type="title"/>
          </p:nvPr>
        </p:nvSpPr>
        <p:spPr>
          <a:xfrm>
            <a:off x="613207" y="365125"/>
            <a:ext cx="10962610" cy="986523"/>
          </a:xfrm>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31BFA397-6A9E-40C4-A5A7-79DC314982E2}"/>
              </a:ext>
            </a:extLst>
          </p:cNvPr>
          <p:cNvSpPr>
            <a:spLocks noGrp="1"/>
          </p:cNvSpPr>
          <p:nvPr>
            <p:ph sz="half" idx="1"/>
          </p:nvPr>
        </p:nvSpPr>
        <p:spPr>
          <a:xfrm>
            <a:off x="613207" y="1761976"/>
            <a:ext cx="5335473" cy="523240"/>
          </a:xfrm>
          <a:prstGeom prst="homePlate">
            <a:avLst/>
          </a:prstGeom>
          <a:solidFill>
            <a:schemeClr val="accent2"/>
          </a:solidFill>
        </p:spPr>
        <p:txBody>
          <a:bodyPr lIns="360000" rIns="36000" anchor="ctr">
            <a:normAutofit/>
          </a:bodyPr>
          <a:lstStyle>
            <a:lvl1pPr algn="l">
              <a:defRPr sz="2000" b="1">
                <a:solidFill>
                  <a:schemeClr val="bg1"/>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40AA5886-64A6-4DB5-9011-0E3E430F804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2FFFD25D-A7D3-4D03-AF97-132E8A026027}"/>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8" name="Content Placeholder 2">
            <a:extLst>
              <a:ext uri="{FF2B5EF4-FFF2-40B4-BE49-F238E27FC236}">
                <a16:creationId xmlns:a16="http://schemas.microsoft.com/office/drawing/2014/main" id="{5A3D5D3B-8DDF-468E-A19B-82BAB364A127}"/>
              </a:ext>
            </a:extLst>
          </p:cNvPr>
          <p:cNvSpPr>
            <a:spLocks noGrp="1"/>
          </p:cNvSpPr>
          <p:nvPr>
            <p:ph sz="half" idx="13"/>
          </p:nvPr>
        </p:nvSpPr>
        <p:spPr>
          <a:xfrm flipH="1">
            <a:off x="6243322" y="1747520"/>
            <a:ext cx="5335473" cy="523240"/>
          </a:xfrm>
          <a:prstGeom prst="homePlate">
            <a:avLst/>
          </a:prstGeom>
          <a:solidFill>
            <a:schemeClr val="accent3"/>
          </a:solidFill>
        </p:spPr>
        <p:txBody>
          <a:bodyPr lIns="360000" anchor="ctr">
            <a:normAutofit/>
          </a:bodyPr>
          <a:lstStyle>
            <a:lvl1pPr algn="l">
              <a:defRPr sz="2000" b="1">
                <a:solidFill>
                  <a:schemeClr val="bg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8E22B1EA-0043-4638-BB70-6EAB58FE5B48}"/>
              </a:ext>
            </a:extLst>
          </p:cNvPr>
          <p:cNvSpPr>
            <a:spLocks noGrp="1"/>
          </p:cNvSpPr>
          <p:nvPr>
            <p:ph type="body" sz="quarter" idx="14"/>
          </p:nvPr>
        </p:nvSpPr>
        <p:spPr>
          <a:xfrm>
            <a:off x="904243" y="2491415"/>
            <a:ext cx="4627878" cy="2735263"/>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Text Placeholder 12">
            <a:extLst>
              <a:ext uri="{FF2B5EF4-FFF2-40B4-BE49-F238E27FC236}">
                <a16:creationId xmlns:a16="http://schemas.microsoft.com/office/drawing/2014/main" id="{8217FF64-3EBE-4D5E-88C4-20D6DCC4FF34}"/>
              </a:ext>
            </a:extLst>
          </p:cNvPr>
          <p:cNvSpPr>
            <a:spLocks noGrp="1"/>
          </p:cNvSpPr>
          <p:nvPr>
            <p:ph type="body" sz="quarter" idx="15"/>
          </p:nvPr>
        </p:nvSpPr>
        <p:spPr>
          <a:xfrm>
            <a:off x="6676622" y="2491415"/>
            <a:ext cx="4611135" cy="2735263"/>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52106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met aanpasbaar beeld en logos">
    <p:bg>
      <p:bgPr>
        <a:solidFill>
          <a:schemeClr val="bg2"/>
        </a:solidFill>
        <a:effectLst/>
      </p:bgPr>
    </p:bg>
    <p:spTree>
      <p:nvGrpSpPr>
        <p:cNvPr id="1" name=""/>
        <p:cNvGrpSpPr/>
        <p:nvPr/>
      </p:nvGrpSpPr>
      <p:grpSpPr>
        <a:xfrm>
          <a:off x="0" y="0"/>
          <a:ext cx="0" cy="0"/>
          <a:chOff x="0" y="0"/>
          <a:chExt cx="0" cy="0"/>
        </a:xfrm>
      </p:grpSpPr>
      <p:pic>
        <p:nvPicPr>
          <p:cNvPr id="27" name="Picture Placeholder 6" descr="A person taking a selfie with an older person&#10;&#10;Description automatically generated with medium confidence">
            <a:extLst>
              <a:ext uri="{FF2B5EF4-FFF2-40B4-BE49-F238E27FC236}">
                <a16:creationId xmlns:a16="http://schemas.microsoft.com/office/drawing/2014/main" id="{6002FEE8-0370-F58B-890D-740DF47DEE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7" name="Picture Placeholder 2">
            <a:extLst>
              <a:ext uri="{FF2B5EF4-FFF2-40B4-BE49-F238E27FC236}">
                <a16:creationId xmlns:a16="http://schemas.microsoft.com/office/drawing/2014/main" id="{1C83654B-9379-D470-0D31-05AC6410014D}"/>
              </a:ext>
            </a:extLst>
          </p:cNvPr>
          <p:cNvSpPr>
            <a:spLocks noGrp="1"/>
          </p:cNvSpPr>
          <p:nvPr>
            <p:ph type="pic" idx="13" hasCustomPrompt="1"/>
          </p:nvPr>
        </p:nvSpPr>
        <p:spPr>
          <a:xfrm>
            <a:off x="0" y="0"/>
            <a:ext cx="12191999" cy="6858000"/>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endParaRPr lang="en-US"/>
          </a:p>
          <a:p>
            <a:endParaRPr lang="en-US"/>
          </a:p>
          <a:p>
            <a:endParaRPr lang="nl-BE"/>
          </a:p>
        </p:txBody>
      </p:sp>
      <p:sp>
        <p:nvSpPr>
          <p:cNvPr id="7" name="Picture Placeholder 6">
            <a:extLst>
              <a:ext uri="{FF2B5EF4-FFF2-40B4-BE49-F238E27FC236}">
                <a16:creationId xmlns:a16="http://schemas.microsoft.com/office/drawing/2014/main" id="{728F3E69-30E9-98A6-F21D-A37549D49D34}"/>
              </a:ext>
            </a:extLst>
          </p:cNvPr>
          <p:cNvSpPr>
            <a:spLocks noGrp="1"/>
          </p:cNvSpPr>
          <p:nvPr>
            <p:ph type="pic" sz="quarter" idx="14"/>
          </p:nvPr>
        </p:nvSpPr>
        <p:spPr>
          <a:xfrm>
            <a:off x="0" y="4019787"/>
            <a:ext cx="12200400" cy="2844000"/>
          </a:xfrm>
          <a:blipFill>
            <a:blip r:embed="rId3"/>
            <a:stretch>
              <a:fillRect/>
            </a:stretch>
          </a:blipFill>
        </p:spPr>
        <p:txBody>
          <a:bodyPr>
            <a:normAutofit/>
          </a:bodyPr>
          <a:lstStyle>
            <a:lvl1pPr>
              <a:defRPr sz="100">
                <a:solidFill>
                  <a:schemeClr val="tx1">
                    <a:alpha val="0"/>
                  </a:schemeClr>
                </a:solidFill>
              </a:defRPr>
            </a:lvl1pPr>
          </a:lstStyle>
          <a:p>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25" name="Picture Placeholder 2">
            <a:extLst>
              <a:ext uri="{FF2B5EF4-FFF2-40B4-BE49-F238E27FC236}">
                <a16:creationId xmlns:a16="http://schemas.microsoft.com/office/drawing/2014/main" id="{CC9DCB31-141E-DD38-FC6A-909B7603E028}"/>
              </a:ext>
            </a:extLst>
          </p:cNvPr>
          <p:cNvSpPr>
            <a:spLocks noGrp="1"/>
          </p:cNvSpPr>
          <p:nvPr>
            <p:ph type="pic" idx="15"/>
          </p:nvPr>
        </p:nvSpPr>
        <p:spPr>
          <a:xfrm>
            <a:off x="8557104" y="5301287"/>
            <a:ext cx="2910995" cy="1225924"/>
          </a:xfrm>
          <a:blipFill>
            <a:blip r:embed="rId4" cstate="screen">
              <a:extLst>
                <a:ext uri="{28A0092B-C50C-407E-A947-70E740481C1C}">
                  <a14:useLocalDpi xmlns:a14="http://schemas.microsoft.com/office/drawing/2010/main"/>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26" name="Picture Placeholder 2">
            <a:extLst>
              <a:ext uri="{FF2B5EF4-FFF2-40B4-BE49-F238E27FC236}">
                <a16:creationId xmlns:a16="http://schemas.microsoft.com/office/drawing/2014/main" id="{32C851BB-68B6-7FDE-A03B-83A82E964C40}"/>
              </a:ext>
            </a:extLst>
          </p:cNvPr>
          <p:cNvSpPr>
            <a:spLocks noGrp="1"/>
          </p:cNvSpPr>
          <p:nvPr>
            <p:ph type="pic" idx="16"/>
          </p:nvPr>
        </p:nvSpPr>
        <p:spPr>
          <a:xfrm>
            <a:off x="630608" y="5561935"/>
            <a:ext cx="3073233" cy="545029"/>
          </a:xfrm>
          <a:blipFill>
            <a:blip r:embed="rId5">
              <a:extLst>
                <a:ext uri="{96DAC541-7B7A-43D3-8B79-37D633B846F1}">
                  <asvg:svgBlip xmlns:asvg="http://schemas.microsoft.com/office/drawing/2016/SVG/main" r:embed="rId6"/>
                </a:ext>
              </a:extLst>
            </a:blip>
            <a:stretch>
              <a:fillRect/>
            </a:stretch>
          </a:blipFill>
        </p:spPr>
        <p:txBody>
          <a:bodyPr anchor="ctr">
            <a:normAutofit/>
          </a:bodyPr>
          <a:lstStyle>
            <a:lvl1pPr marL="0" indent="0" algn="ctr">
              <a:buNone/>
              <a:defRPr sz="100">
                <a:solidFill>
                  <a:schemeClr val="bg1">
                    <a:alpha val="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Tree>
    <p:extLst>
      <p:ext uri="{BB962C8B-B14F-4D97-AF65-F5344CB8AC3E}">
        <p14:creationId xmlns:p14="http://schemas.microsoft.com/office/powerpoint/2010/main" val="3081613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Bedankt' met aanpasbaar beeld">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FA4BAEE2-5BC2-3092-5BB6-4D08B56E682A}"/>
              </a:ext>
            </a:extLst>
          </p:cNvPr>
          <p:cNvSpPr>
            <a:spLocks noGrp="1"/>
          </p:cNvSpPr>
          <p:nvPr>
            <p:ph type="pic" idx="13" hasCustomPrompt="1"/>
          </p:nvPr>
        </p:nvSpPr>
        <p:spPr>
          <a:xfrm>
            <a:off x="320040" y="285471"/>
            <a:ext cx="11607799" cy="5536209"/>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en-US"/>
            </a:br>
            <a:br>
              <a:rPr lang="en-US"/>
            </a:br>
            <a:br>
              <a:rPr lang="en-US"/>
            </a:br>
            <a:br>
              <a:rPr lang="en-US"/>
            </a:br>
            <a:br>
              <a:rPr lang="en-US"/>
            </a:br>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p>
        </p:txBody>
      </p:sp>
      <p:sp>
        <p:nvSpPr>
          <p:cNvPr id="27" name="Picture Placeholder 2">
            <a:extLst>
              <a:ext uri="{FF2B5EF4-FFF2-40B4-BE49-F238E27FC236}">
                <a16:creationId xmlns:a16="http://schemas.microsoft.com/office/drawing/2014/main" id="{5CCD4D83-DCF9-E9BA-7C62-ACDA827F72B3}"/>
              </a:ext>
            </a:extLst>
          </p:cNvPr>
          <p:cNvSpPr>
            <a:spLocks noGrp="1"/>
          </p:cNvSpPr>
          <p:nvPr>
            <p:ph type="pic" idx="14"/>
          </p:nvPr>
        </p:nvSpPr>
        <p:spPr>
          <a:xfrm>
            <a:off x="1415179" y="968034"/>
            <a:ext cx="2055600" cy="2235600"/>
          </a:xfrm>
          <a:blipFill>
            <a:blip r:embed="rId2"/>
            <a:stretch>
              <a:fillRect/>
            </a:stretch>
          </a:blipFill>
        </p:spPr>
        <p:txBody>
          <a:bodyPr anchor="ctr">
            <a:normAutofit/>
          </a:bodyPr>
          <a:lstStyle>
            <a:lvl1pPr marL="0" indent="0" algn="ctr">
              <a:buNone/>
              <a:defRPr sz="100">
                <a:solidFill>
                  <a:schemeClr val="tx1">
                    <a:alpha val="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r>
              <a:rPr lang="en-US"/>
              <a:t>Click here to insert picture.</a:t>
            </a:r>
            <a:br>
              <a:rPr lang="en-US"/>
            </a:br>
            <a:r>
              <a:rPr lang="en-US"/>
              <a:t>Send to back afterwards</a:t>
            </a:r>
            <a:endParaRPr lang="nl-BE"/>
          </a:p>
        </p:txBody>
      </p:sp>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6337" y="6130840"/>
            <a:ext cx="1924227" cy="340340"/>
          </a:xfrm>
          <a:prstGeom prst="rect">
            <a:avLst/>
          </a:prstGeom>
        </p:spPr>
      </p:pic>
      <p:grpSp>
        <p:nvGrpSpPr>
          <p:cNvPr id="40" name="Group 39">
            <a:extLst>
              <a:ext uri="{FF2B5EF4-FFF2-40B4-BE49-F238E27FC236}">
                <a16:creationId xmlns:a16="http://schemas.microsoft.com/office/drawing/2014/main" id="{3BC432D9-7DFD-4C4C-9755-42F3A29D7136}"/>
              </a:ext>
            </a:extLst>
          </p:cNvPr>
          <p:cNvGrpSpPr/>
          <p:nvPr userDrawn="1"/>
        </p:nvGrpSpPr>
        <p:grpSpPr>
          <a:xfrm>
            <a:off x="10049009" y="5952693"/>
            <a:ext cx="1832725" cy="772200"/>
            <a:chOff x="8562940" y="5308315"/>
            <a:chExt cx="2905160" cy="1224059"/>
          </a:xfrm>
        </p:grpSpPr>
        <p:pic>
          <p:nvPicPr>
            <p:cNvPr id="41" name="Picture 40" descr="Shape, arrow&#10;&#10;Description automatically generated">
              <a:extLst>
                <a:ext uri="{FF2B5EF4-FFF2-40B4-BE49-F238E27FC236}">
                  <a16:creationId xmlns:a16="http://schemas.microsoft.com/office/drawing/2014/main" id="{A4FA69FF-A357-4C68-A19A-038B917B896C}"/>
                </a:ext>
              </a:extLst>
            </p:cNvPr>
            <p:cNvPicPr>
              <a:picLocks noChangeAspect="1"/>
            </p:cNvPicPr>
            <p:nvPr userDrawn="1"/>
          </p:nvPicPr>
          <p:blipFill>
            <a:blip r:embed="rId5"/>
            <a:stretch>
              <a:fillRect/>
            </a:stretch>
          </p:blipFill>
          <p:spPr>
            <a:xfrm>
              <a:off x="8562940" y="5308315"/>
              <a:ext cx="904537" cy="1224059"/>
            </a:xfrm>
            <a:prstGeom prst="rect">
              <a:avLst/>
            </a:prstGeom>
          </p:spPr>
        </p:pic>
        <p:grpSp>
          <p:nvGrpSpPr>
            <p:cNvPr id="42" name="Group 41">
              <a:extLst>
                <a:ext uri="{FF2B5EF4-FFF2-40B4-BE49-F238E27FC236}">
                  <a16:creationId xmlns:a16="http://schemas.microsoft.com/office/drawing/2014/main" id="{65DB6150-F9A9-41EF-B5A2-638FC11D24B6}"/>
                </a:ext>
              </a:extLst>
            </p:cNvPr>
            <p:cNvGrpSpPr/>
            <p:nvPr/>
          </p:nvGrpSpPr>
          <p:grpSpPr>
            <a:xfrm>
              <a:off x="9364465" y="5510607"/>
              <a:ext cx="2103635" cy="385553"/>
              <a:chOff x="9364465" y="5510607"/>
              <a:chExt cx="2103635" cy="385553"/>
            </a:xfrm>
          </p:grpSpPr>
          <p:sp>
            <p:nvSpPr>
              <p:cNvPr id="43" name="Freeform: Shape 42">
                <a:extLst>
                  <a:ext uri="{FF2B5EF4-FFF2-40B4-BE49-F238E27FC236}">
                    <a16:creationId xmlns:a16="http://schemas.microsoft.com/office/drawing/2014/main" id="{A6D3A8C1-9956-414A-BD2E-6A425AE17314}"/>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8FDD8BDE-DEE7-4710-A8AA-59323977ACC6}"/>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1F7EF3B6-69EF-4E5B-BD61-CB6A99307D36}"/>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E4BC14D-F986-49E4-A595-8AFF5BEEA7BA}"/>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0826C73-B6B2-4973-82F5-55E0AF11D9FD}"/>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AB8633F6-20F5-48CC-B284-AE23D50F28DD}"/>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95127195-3E92-4A86-B3CC-C9FE9BB3E31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2B859F2-29BD-45BF-AEFA-074E7B0C06B0}"/>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7A9D2712-B9C5-4025-96A1-5670DF923F76}"/>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496845DF-DD75-4CD3-9EE9-EDAB38E3667C}"/>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B9963E5-DA23-4FEB-B552-7DABB7C1E15F}"/>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5" name="Content Placeholder 2">
            <a:extLst>
              <a:ext uri="{FF2B5EF4-FFF2-40B4-BE49-F238E27FC236}">
                <a16:creationId xmlns:a16="http://schemas.microsoft.com/office/drawing/2014/main" id="{9ABE55FB-B064-EED5-B2AE-701415D1E2E9}"/>
              </a:ext>
            </a:extLst>
          </p:cNvPr>
          <p:cNvSpPr>
            <a:spLocks noGrp="1"/>
          </p:cNvSpPr>
          <p:nvPr>
            <p:ph idx="1"/>
          </p:nvPr>
        </p:nvSpPr>
        <p:spPr>
          <a:xfrm>
            <a:off x="7592400" y="1450799"/>
            <a:ext cx="4317357" cy="1373423"/>
          </a:xfrm>
        </p:spPr>
        <p:txBody>
          <a:bodyPr/>
          <a:lstStyle/>
          <a:p>
            <a:pPr lvl="0"/>
            <a:r>
              <a:rPr lang="en-US"/>
              <a:t>Click to edit Master text styles</a:t>
            </a:r>
            <a:endParaRPr lang="nl-BE"/>
          </a:p>
        </p:txBody>
      </p:sp>
    </p:spTree>
    <p:extLst>
      <p:ext uri="{BB962C8B-B14F-4D97-AF65-F5344CB8AC3E}">
        <p14:creationId xmlns:p14="http://schemas.microsoft.com/office/powerpoint/2010/main" val="2498157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el slide met vast beeld en logos">
    <p:bg>
      <p:bgPr>
        <a:solidFill>
          <a:schemeClr val="bg2"/>
        </a:solidFill>
        <a:effectLst/>
      </p:bgPr>
    </p:bg>
    <p:spTree>
      <p:nvGrpSpPr>
        <p:cNvPr id="1" name=""/>
        <p:cNvGrpSpPr/>
        <p:nvPr/>
      </p:nvGrpSpPr>
      <p:grpSpPr>
        <a:xfrm>
          <a:off x="0" y="0"/>
          <a:ext cx="0" cy="0"/>
          <a:chOff x="0" y="0"/>
          <a:chExt cx="0" cy="0"/>
        </a:xfrm>
      </p:grpSpPr>
      <p:pic>
        <p:nvPicPr>
          <p:cNvPr id="27" name="Picture Placeholder 6" descr="A person taking a selfie with an older person&#10;&#10;Description automatically generated with medium confidence">
            <a:extLst>
              <a:ext uri="{FF2B5EF4-FFF2-40B4-BE49-F238E27FC236}">
                <a16:creationId xmlns:a16="http://schemas.microsoft.com/office/drawing/2014/main" id="{6002FEE8-0370-F58B-890D-740DF47DEE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728F3E69-30E9-98A6-F21D-A37549D49D34}"/>
              </a:ext>
            </a:extLst>
          </p:cNvPr>
          <p:cNvSpPr>
            <a:spLocks noGrp="1"/>
          </p:cNvSpPr>
          <p:nvPr>
            <p:ph type="pic" sz="quarter" idx="14"/>
          </p:nvPr>
        </p:nvSpPr>
        <p:spPr>
          <a:xfrm>
            <a:off x="0" y="4019787"/>
            <a:ext cx="12200400" cy="2844000"/>
          </a:xfrm>
          <a:blipFill>
            <a:blip r:embed="rId3"/>
            <a:stretch>
              <a:fillRect/>
            </a:stretch>
          </a:blipFill>
        </p:spPr>
        <p:txBody>
          <a:bodyPr>
            <a:normAutofit/>
          </a:bodyPr>
          <a:lstStyle>
            <a:lvl1pPr>
              <a:defRPr sz="100">
                <a:solidFill>
                  <a:schemeClr val="tx1">
                    <a:alpha val="0"/>
                  </a:schemeClr>
                </a:solidFill>
              </a:defRPr>
            </a:lvl1pPr>
          </a:lstStyle>
          <a:p>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25" name="Picture Placeholder 2">
            <a:extLst>
              <a:ext uri="{FF2B5EF4-FFF2-40B4-BE49-F238E27FC236}">
                <a16:creationId xmlns:a16="http://schemas.microsoft.com/office/drawing/2014/main" id="{CC9DCB31-141E-DD38-FC6A-909B7603E028}"/>
              </a:ext>
            </a:extLst>
          </p:cNvPr>
          <p:cNvSpPr>
            <a:spLocks noGrp="1"/>
          </p:cNvSpPr>
          <p:nvPr>
            <p:ph type="pic" idx="15"/>
          </p:nvPr>
        </p:nvSpPr>
        <p:spPr>
          <a:xfrm>
            <a:off x="8557104" y="5301287"/>
            <a:ext cx="2910995" cy="1225924"/>
          </a:xfrm>
          <a:blipFill>
            <a:blip r:embed="rId4" cstate="screen">
              <a:extLst>
                <a:ext uri="{28A0092B-C50C-407E-A947-70E740481C1C}">
                  <a14:useLocalDpi xmlns:a14="http://schemas.microsoft.com/office/drawing/2010/main"/>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26" name="Picture Placeholder 2">
            <a:extLst>
              <a:ext uri="{FF2B5EF4-FFF2-40B4-BE49-F238E27FC236}">
                <a16:creationId xmlns:a16="http://schemas.microsoft.com/office/drawing/2014/main" id="{32C851BB-68B6-7FDE-A03B-83A82E964C40}"/>
              </a:ext>
            </a:extLst>
          </p:cNvPr>
          <p:cNvSpPr>
            <a:spLocks noGrp="1"/>
          </p:cNvSpPr>
          <p:nvPr>
            <p:ph type="pic" idx="16"/>
          </p:nvPr>
        </p:nvSpPr>
        <p:spPr>
          <a:xfrm>
            <a:off x="630608" y="5561935"/>
            <a:ext cx="3073233" cy="545029"/>
          </a:xfrm>
          <a:blipFill>
            <a:blip r:embed="rId5">
              <a:extLst>
                <a:ext uri="{96DAC541-7B7A-43D3-8B79-37D633B846F1}">
                  <asvg:svgBlip xmlns:asvg="http://schemas.microsoft.com/office/drawing/2016/SVG/main" r:embed="rId6"/>
                </a:ext>
              </a:extLst>
            </a:blip>
            <a:stretch>
              <a:fillRect/>
            </a:stretch>
          </a:blipFill>
        </p:spPr>
        <p:txBody>
          <a:bodyPr anchor="ctr">
            <a:normAutofit/>
          </a:bodyPr>
          <a:lstStyle>
            <a:lvl1pPr marL="0" indent="0" algn="ctr">
              <a:buNone/>
              <a:defRPr sz="100">
                <a:solidFill>
                  <a:schemeClr val="bg1">
                    <a:alpha val="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Tree>
    <p:extLst>
      <p:ext uri="{BB962C8B-B14F-4D97-AF65-F5344CB8AC3E}">
        <p14:creationId xmlns:p14="http://schemas.microsoft.com/office/powerpoint/2010/main" val="3615758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el slide met aanpasbaar beeld en logos">
    <p:bg>
      <p:bgPr>
        <a:solidFill>
          <a:schemeClr val="bg2"/>
        </a:solidFill>
        <a:effectLst/>
      </p:bgPr>
    </p:bg>
    <p:spTree>
      <p:nvGrpSpPr>
        <p:cNvPr id="1" name=""/>
        <p:cNvGrpSpPr/>
        <p:nvPr/>
      </p:nvGrpSpPr>
      <p:grpSpPr>
        <a:xfrm>
          <a:off x="0" y="0"/>
          <a:ext cx="0" cy="0"/>
          <a:chOff x="0" y="0"/>
          <a:chExt cx="0" cy="0"/>
        </a:xfrm>
      </p:grpSpPr>
      <p:pic>
        <p:nvPicPr>
          <p:cNvPr id="27" name="Picture Placeholder 6" descr="A person taking a selfie with an older person&#10;&#10;Description automatically generated with medium confidence">
            <a:extLst>
              <a:ext uri="{FF2B5EF4-FFF2-40B4-BE49-F238E27FC236}">
                <a16:creationId xmlns:a16="http://schemas.microsoft.com/office/drawing/2014/main" id="{6002FEE8-0370-F58B-890D-740DF47DEE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7" name="Picture Placeholder 2">
            <a:extLst>
              <a:ext uri="{FF2B5EF4-FFF2-40B4-BE49-F238E27FC236}">
                <a16:creationId xmlns:a16="http://schemas.microsoft.com/office/drawing/2014/main" id="{1C83654B-9379-D470-0D31-05AC6410014D}"/>
              </a:ext>
            </a:extLst>
          </p:cNvPr>
          <p:cNvSpPr>
            <a:spLocks noGrp="1"/>
          </p:cNvSpPr>
          <p:nvPr>
            <p:ph type="pic" idx="13" hasCustomPrompt="1"/>
          </p:nvPr>
        </p:nvSpPr>
        <p:spPr>
          <a:xfrm>
            <a:off x="0" y="0"/>
            <a:ext cx="12191999" cy="6858000"/>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endParaRPr lang="en-US"/>
          </a:p>
          <a:p>
            <a:endParaRPr lang="en-US"/>
          </a:p>
          <a:p>
            <a:endParaRPr lang="nl-BE"/>
          </a:p>
        </p:txBody>
      </p:sp>
      <p:sp>
        <p:nvSpPr>
          <p:cNvPr id="7" name="Picture Placeholder 6">
            <a:extLst>
              <a:ext uri="{FF2B5EF4-FFF2-40B4-BE49-F238E27FC236}">
                <a16:creationId xmlns:a16="http://schemas.microsoft.com/office/drawing/2014/main" id="{728F3E69-30E9-98A6-F21D-A37549D49D34}"/>
              </a:ext>
            </a:extLst>
          </p:cNvPr>
          <p:cNvSpPr>
            <a:spLocks noGrp="1"/>
          </p:cNvSpPr>
          <p:nvPr>
            <p:ph type="pic" sz="quarter" idx="14"/>
          </p:nvPr>
        </p:nvSpPr>
        <p:spPr>
          <a:xfrm>
            <a:off x="0" y="4019787"/>
            <a:ext cx="12200400" cy="2844000"/>
          </a:xfrm>
          <a:blipFill>
            <a:blip r:embed="rId3"/>
            <a:stretch>
              <a:fillRect/>
            </a:stretch>
          </a:blipFill>
        </p:spPr>
        <p:txBody>
          <a:bodyPr>
            <a:normAutofit/>
          </a:bodyPr>
          <a:lstStyle>
            <a:lvl1pPr>
              <a:defRPr sz="100">
                <a:solidFill>
                  <a:schemeClr val="tx1">
                    <a:alpha val="0"/>
                  </a:schemeClr>
                </a:solidFill>
              </a:defRPr>
            </a:lvl1pPr>
          </a:lstStyle>
          <a:p>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25" name="Picture Placeholder 2">
            <a:extLst>
              <a:ext uri="{FF2B5EF4-FFF2-40B4-BE49-F238E27FC236}">
                <a16:creationId xmlns:a16="http://schemas.microsoft.com/office/drawing/2014/main" id="{CC9DCB31-141E-DD38-FC6A-909B7603E028}"/>
              </a:ext>
            </a:extLst>
          </p:cNvPr>
          <p:cNvSpPr>
            <a:spLocks noGrp="1"/>
          </p:cNvSpPr>
          <p:nvPr>
            <p:ph type="pic" idx="15"/>
          </p:nvPr>
        </p:nvSpPr>
        <p:spPr>
          <a:xfrm>
            <a:off x="8557104" y="5301287"/>
            <a:ext cx="2910995" cy="1225924"/>
          </a:xfrm>
          <a:blipFill>
            <a:blip r:embed="rId4" cstate="screen">
              <a:extLst>
                <a:ext uri="{28A0092B-C50C-407E-A947-70E740481C1C}">
                  <a14:useLocalDpi xmlns:a14="http://schemas.microsoft.com/office/drawing/2010/main"/>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26" name="Picture Placeholder 2">
            <a:extLst>
              <a:ext uri="{FF2B5EF4-FFF2-40B4-BE49-F238E27FC236}">
                <a16:creationId xmlns:a16="http://schemas.microsoft.com/office/drawing/2014/main" id="{32C851BB-68B6-7FDE-A03B-83A82E964C40}"/>
              </a:ext>
            </a:extLst>
          </p:cNvPr>
          <p:cNvSpPr>
            <a:spLocks noGrp="1"/>
          </p:cNvSpPr>
          <p:nvPr>
            <p:ph type="pic" idx="16"/>
          </p:nvPr>
        </p:nvSpPr>
        <p:spPr>
          <a:xfrm>
            <a:off x="630608" y="5561935"/>
            <a:ext cx="3073233" cy="545029"/>
          </a:xfrm>
          <a:blipFill>
            <a:blip r:embed="rId5">
              <a:extLst>
                <a:ext uri="{96DAC541-7B7A-43D3-8B79-37D633B846F1}">
                  <asvg:svgBlip xmlns:asvg="http://schemas.microsoft.com/office/drawing/2016/SVG/main" r:embed="rId6"/>
                </a:ext>
              </a:extLst>
            </a:blip>
            <a:stretch>
              <a:fillRect/>
            </a:stretch>
          </a:blipFill>
        </p:spPr>
        <p:txBody>
          <a:bodyPr anchor="ctr">
            <a:normAutofit/>
          </a:bodyPr>
          <a:lstStyle>
            <a:lvl1pPr marL="0" indent="0" algn="ctr">
              <a:buNone/>
              <a:defRPr sz="100">
                <a:solidFill>
                  <a:schemeClr val="bg1">
                    <a:alpha val="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Tree>
    <p:extLst>
      <p:ext uri="{BB962C8B-B14F-4D97-AF65-F5344CB8AC3E}">
        <p14:creationId xmlns:p14="http://schemas.microsoft.com/office/powerpoint/2010/main" val="1582648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el slide met aanpasbaar beeld en titel">
    <p:bg>
      <p:bgPr>
        <a:solidFill>
          <a:schemeClr val="bg2"/>
        </a:solidFill>
        <a:effectLst/>
      </p:bgPr>
    </p:bg>
    <p:spTree>
      <p:nvGrpSpPr>
        <p:cNvPr id="1" name=""/>
        <p:cNvGrpSpPr/>
        <p:nvPr/>
      </p:nvGrpSpPr>
      <p:grpSpPr>
        <a:xfrm>
          <a:off x="0" y="0"/>
          <a:ext cx="0" cy="0"/>
          <a:chOff x="0" y="0"/>
          <a:chExt cx="0" cy="0"/>
        </a:xfrm>
      </p:grpSpPr>
      <p:sp>
        <p:nvSpPr>
          <p:cNvPr id="37" name="Picture Placeholder 2">
            <a:extLst>
              <a:ext uri="{FF2B5EF4-FFF2-40B4-BE49-F238E27FC236}">
                <a16:creationId xmlns:a16="http://schemas.microsoft.com/office/drawing/2014/main" id="{1C83654B-9379-D470-0D31-05AC6410014D}"/>
              </a:ext>
            </a:extLst>
          </p:cNvPr>
          <p:cNvSpPr>
            <a:spLocks noGrp="1"/>
          </p:cNvSpPr>
          <p:nvPr>
            <p:ph type="pic" idx="13" hasCustomPrompt="1"/>
          </p:nvPr>
        </p:nvSpPr>
        <p:spPr>
          <a:xfrm>
            <a:off x="0" y="0"/>
            <a:ext cx="12191999" cy="6858000"/>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p>
          <a:p>
            <a:endParaRPr lang="en-US"/>
          </a:p>
          <a:p>
            <a:endParaRPr lang="en-US"/>
          </a:p>
          <a:p>
            <a:endParaRPr lang="nl-BE"/>
          </a:p>
        </p:txBody>
      </p:sp>
      <p:sp>
        <p:nvSpPr>
          <p:cNvPr id="7" name="Picture Placeholder 6">
            <a:extLst>
              <a:ext uri="{FF2B5EF4-FFF2-40B4-BE49-F238E27FC236}">
                <a16:creationId xmlns:a16="http://schemas.microsoft.com/office/drawing/2014/main" id="{728F3E69-30E9-98A6-F21D-A37549D49D34}"/>
              </a:ext>
            </a:extLst>
          </p:cNvPr>
          <p:cNvSpPr>
            <a:spLocks noGrp="1"/>
          </p:cNvSpPr>
          <p:nvPr>
            <p:ph type="pic" sz="quarter" idx="14"/>
          </p:nvPr>
        </p:nvSpPr>
        <p:spPr>
          <a:xfrm>
            <a:off x="0" y="4019787"/>
            <a:ext cx="12200400" cy="2844000"/>
          </a:xfrm>
          <a:blipFill>
            <a:blip r:embed="rId2"/>
            <a:stretch>
              <a:fillRect/>
            </a:stretch>
          </a:blipFill>
        </p:spPr>
        <p:txBody>
          <a:bodyPr>
            <a:normAutofit/>
          </a:bodyPr>
          <a:lstStyle>
            <a:lvl1pPr>
              <a:defRPr sz="100">
                <a:solidFill>
                  <a:schemeClr val="tx1">
                    <a:alpha val="0"/>
                  </a:schemeClr>
                </a:solidFill>
              </a:defRPr>
            </a:lvl1pPr>
          </a:lstStyle>
          <a:p>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p:nvPr>
        </p:nvSpPr>
        <p:spPr>
          <a:xfrm>
            <a:off x="639010" y="5011587"/>
            <a:ext cx="10913980" cy="972367"/>
          </a:xfrm>
        </p:spPr>
        <p:txBody>
          <a:bodyPr anchor="b">
            <a:normAutofit/>
          </a:bodyPr>
          <a:lstStyle>
            <a:lvl1pPr algn="ctr">
              <a:defRPr sz="4400">
                <a:solidFill>
                  <a:schemeClr val="bg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522FEE08-0A30-4629-983C-E73C8D90A6C7}"/>
              </a:ext>
            </a:extLst>
          </p:cNvPr>
          <p:cNvSpPr>
            <a:spLocks noGrp="1"/>
          </p:cNvSpPr>
          <p:nvPr>
            <p:ph type="subTitle" idx="1"/>
          </p:nvPr>
        </p:nvSpPr>
        <p:spPr>
          <a:xfrm>
            <a:off x="639010" y="5983954"/>
            <a:ext cx="10913980" cy="626099"/>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933181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Hoofding deel 1">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161CE799-4EB4-3A18-8A96-ED92CCD81577}"/>
              </a:ext>
            </a:extLst>
          </p:cNvPr>
          <p:cNvPicPr>
            <a:picLocks noChangeAspect="1"/>
          </p:cNvPicPr>
          <p:nvPr userDrawn="1"/>
        </p:nvPicPr>
        <p:blipFill rotWithShape="1">
          <a:blip r:embed="rId2"/>
          <a:srcRect l="13764" t="1435" r="-11154" b="1435"/>
          <a:stretch/>
        </p:blipFill>
        <p:spPr>
          <a:xfrm>
            <a:off x="0" y="0"/>
            <a:ext cx="10314512"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1</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3402470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Hoofding deel 2">
    <p:bg>
      <p:bgPr>
        <a:solidFill>
          <a:schemeClr val="bg1"/>
        </a:solidFill>
        <a:effectLst/>
      </p:bgPr>
    </p:bg>
    <p:spTree>
      <p:nvGrpSpPr>
        <p:cNvPr id="1" name=""/>
        <p:cNvGrpSpPr/>
        <p:nvPr/>
      </p:nvGrpSpPr>
      <p:grpSpPr>
        <a:xfrm>
          <a:off x="0" y="0"/>
          <a:ext cx="0" cy="0"/>
          <a:chOff x="0" y="0"/>
          <a:chExt cx="0" cy="0"/>
        </a:xfrm>
      </p:grpSpPr>
      <p:pic>
        <p:nvPicPr>
          <p:cNvPr id="8" name="Picture 7" descr="A person and a child looking at a cell phone&#10;&#10;Description automatically generated with low confidence">
            <a:extLst>
              <a:ext uri="{FF2B5EF4-FFF2-40B4-BE49-F238E27FC236}">
                <a16:creationId xmlns:a16="http://schemas.microsoft.com/office/drawing/2014/main" id="{EA6EC834-C3DC-40C3-A47C-40BDC6AAAD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7720"/>
          <a:stretch/>
        </p:blipFill>
        <p:spPr>
          <a:xfrm>
            <a:off x="-2" y="0"/>
            <a:ext cx="10287000"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40511"/>
            <a:ext cx="12192000" cy="6898511"/>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2"/>
                </a:solidFill>
              </a:defRPr>
            </a:lvl1pPr>
          </a:lstStyle>
          <a:p>
            <a:r>
              <a:rPr lang="en-US" err="1"/>
              <a:t>Hier</a:t>
            </a:r>
            <a:r>
              <a:rPr lang="en-US"/>
              <a:t> </a:t>
            </a:r>
            <a:r>
              <a:rPr lang="en-US" err="1"/>
              <a:t>komt</a:t>
            </a:r>
            <a:r>
              <a:rPr lang="en-US"/>
              <a:t> de </a:t>
            </a:r>
            <a:r>
              <a:rPr lang="en-US" err="1"/>
              <a:t>titel</a:t>
            </a:r>
            <a:r>
              <a:rPr lang="en-US"/>
              <a:t> van </a:t>
            </a:r>
            <a:r>
              <a:rPr lang="en-US" err="1"/>
              <a:t>deel</a:t>
            </a:r>
            <a:r>
              <a:rPr lang="en-US"/>
              <a:t> 2</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2872886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Hoofding deel 3">
    <p:bg>
      <p:bgPr>
        <a:solidFill>
          <a:schemeClr val="bg1"/>
        </a:solidFill>
        <a:effectLst/>
      </p:bgPr>
    </p:bg>
    <p:spTree>
      <p:nvGrpSpPr>
        <p:cNvPr id="1" name=""/>
        <p:cNvGrpSpPr/>
        <p:nvPr/>
      </p:nvGrpSpPr>
      <p:grpSpPr>
        <a:xfrm>
          <a:off x="0" y="0"/>
          <a:ext cx="0" cy="0"/>
          <a:chOff x="0" y="0"/>
          <a:chExt cx="0" cy="0"/>
        </a:xfrm>
      </p:grpSpPr>
      <p:pic>
        <p:nvPicPr>
          <p:cNvPr id="8" name="Picture 7" descr="A person and a child sitting on a couch&#10;&#10;Description automatically generated with medium confidence">
            <a:extLst>
              <a:ext uri="{FF2B5EF4-FFF2-40B4-BE49-F238E27FC236}">
                <a16:creationId xmlns:a16="http://schemas.microsoft.com/office/drawing/2014/main" id="{74038E04-E054-490F-BAC0-2DCA6E48A2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483"/>
          <a:stretch/>
        </p:blipFill>
        <p:spPr>
          <a:xfrm>
            <a:off x="0" y="0"/>
            <a:ext cx="10287000"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3">
              <a:extLst>
                <a:ext uri="{96DAC541-7B7A-43D3-8B79-37D633B846F1}">
                  <asvg:svgBlip xmlns:asvg="http://schemas.microsoft.com/office/drawing/2016/SVG/main" r:embed="rId4"/>
                </a:ext>
              </a:extLst>
            </a:blip>
            <a:stretch>
              <a:fillRect t="-1630" b="1"/>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3</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352690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Hoofding deel 4">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ree, outdoor, person, grass&#10;&#10;Description automatically generated">
            <a:extLst>
              <a:ext uri="{FF2B5EF4-FFF2-40B4-BE49-F238E27FC236}">
                <a16:creationId xmlns:a16="http://schemas.microsoft.com/office/drawing/2014/main" id="{C0AAA25B-78F5-4740-A232-E2F326C1C3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592" r="-30592"/>
          <a:stretch/>
        </p:blipFill>
        <p:spPr>
          <a:xfrm>
            <a:off x="-2" y="0"/>
            <a:ext cx="10287000"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2534856" y="0"/>
            <a:ext cx="9657144" cy="6858000"/>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4</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1756293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Hoofding deel 5">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playing video games&#10;&#10;Description automatically generated with medium confidence">
            <a:extLst>
              <a:ext uri="{FF2B5EF4-FFF2-40B4-BE49-F238E27FC236}">
                <a16:creationId xmlns:a16="http://schemas.microsoft.com/office/drawing/2014/main" id="{4D045AC6-4898-4E71-8124-3E7056087E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47" r="-14047"/>
          <a:stretch/>
        </p:blipFill>
        <p:spPr>
          <a:xfrm>
            <a:off x="0" y="0"/>
            <a:ext cx="8408598"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5</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323177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Hoofding 'deel in te vullen' v1">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8" name="Picture Placeholder 2">
            <a:extLst>
              <a:ext uri="{FF2B5EF4-FFF2-40B4-BE49-F238E27FC236}">
                <a16:creationId xmlns:a16="http://schemas.microsoft.com/office/drawing/2014/main" id="{00110D63-964D-12B3-4808-94311687D569}"/>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4" name="Text Placeholder 3">
            <a:extLst>
              <a:ext uri="{FF2B5EF4-FFF2-40B4-BE49-F238E27FC236}">
                <a16:creationId xmlns:a16="http://schemas.microsoft.com/office/drawing/2014/main" id="{C53278DC-C7BB-385A-5033-52AEF2A22FC8}"/>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Tree>
    <p:extLst>
      <p:ext uri="{BB962C8B-B14F-4D97-AF65-F5344CB8AC3E}">
        <p14:creationId xmlns:p14="http://schemas.microsoft.com/office/powerpoint/2010/main" val="349815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met aanpasbaar beeld en titel">
    <p:bg>
      <p:bgPr>
        <a:solidFill>
          <a:schemeClr val="bg2"/>
        </a:solidFill>
        <a:effectLst/>
      </p:bgPr>
    </p:bg>
    <p:spTree>
      <p:nvGrpSpPr>
        <p:cNvPr id="1" name=""/>
        <p:cNvGrpSpPr/>
        <p:nvPr/>
      </p:nvGrpSpPr>
      <p:grpSpPr>
        <a:xfrm>
          <a:off x="0" y="0"/>
          <a:ext cx="0" cy="0"/>
          <a:chOff x="0" y="0"/>
          <a:chExt cx="0" cy="0"/>
        </a:xfrm>
      </p:grpSpPr>
      <p:sp>
        <p:nvSpPr>
          <p:cNvPr id="37" name="Picture Placeholder 2">
            <a:extLst>
              <a:ext uri="{FF2B5EF4-FFF2-40B4-BE49-F238E27FC236}">
                <a16:creationId xmlns:a16="http://schemas.microsoft.com/office/drawing/2014/main" id="{1C83654B-9379-D470-0D31-05AC6410014D}"/>
              </a:ext>
            </a:extLst>
          </p:cNvPr>
          <p:cNvSpPr>
            <a:spLocks noGrp="1"/>
          </p:cNvSpPr>
          <p:nvPr>
            <p:ph type="pic" idx="13" hasCustomPrompt="1"/>
          </p:nvPr>
        </p:nvSpPr>
        <p:spPr>
          <a:xfrm>
            <a:off x="0" y="0"/>
            <a:ext cx="12191999" cy="6858000"/>
          </a:xfrm>
          <a:solidFill>
            <a:schemeClr val="accent4"/>
          </a:solid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p>
          <a:p>
            <a:endParaRPr lang="en-US"/>
          </a:p>
          <a:p>
            <a:endParaRPr lang="en-US"/>
          </a:p>
          <a:p>
            <a:endParaRPr lang="nl-BE"/>
          </a:p>
        </p:txBody>
      </p:sp>
      <p:sp>
        <p:nvSpPr>
          <p:cNvPr id="7" name="Picture Placeholder 6">
            <a:extLst>
              <a:ext uri="{FF2B5EF4-FFF2-40B4-BE49-F238E27FC236}">
                <a16:creationId xmlns:a16="http://schemas.microsoft.com/office/drawing/2014/main" id="{728F3E69-30E9-98A6-F21D-A37549D49D34}"/>
              </a:ext>
            </a:extLst>
          </p:cNvPr>
          <p:cNvSpPr>
            <a:spLocks noGrp="1"/>
          </p:cNvSpPr>
          <p:nvPr>
            <p:ph type="pic" sz="quarter" idx="14"/>
          </p:nvPr>
        </p:nvSpPr>
        <p:spPr>
          <a:xfrm>
            <a:off x="0" y="4019787"/>
            <a:ext cx="12200400" cy="2844000"/>
          </a:xfrm>
          <a:blipFill>
            <a:blip r:embed="rId2"/>
            <a:stretch>
              <a:fillRect/>
            </a:stretch>
          </a:blipFill>
        </p:spPr>
        <p:txBody>
          <a:bodyPr>
            <a:normAutofit/>
          </a:bodyPr>
          <a:lstStyle>
            <a:lvl1pPr>
              <a:defRPr sz="100">
                <a:solidFill>
                  <a:schemeClr val="tx1">
                    <a:alpha val="0"/>
                  </a:schemeClr>
                </a:solidFill>
              </a:defRPr>
            </a:lvl1pPr>
          </a:lstStyle>
          <a:p>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p:nvPr>
        </p:nvSpPr>
        <p:spPr>
          <a:xfrm>
            <a:off x="639010" y="5011587"/>
            <a:ext cx="10913980" cy="972367"/>
          </a:xfrm>
        </p:spPr>
        <p:txBody>
          <a:bodyPr anchor="b">
            <a:normAutofit/>
          </a:bodyPr>
          <a:lstStyle>
            <a:lvl1pPr algn="ctr">
              <a:defRPr sz="4400">
                <a:solidFill>
                  <a:schemeClr val="bg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522FEE08-0A30-4629-983C-E73C8D90A6C7}"/>
              </a:ext>
            </a:extLst>
          </p:cNvPr>
          <p:cNvSpPr>
            <a:spLocks noGrp="1"/>
          </p:cNvSpPr>
          <p:nvPr>
            <p:ph type="subTitle" idx="1"/>
          </p:nvPr>
        </p:nvSpPr>
        <p:spPr>
          <a:xfrm>
            <a:off x="639010" y="5983954"/>
            <a:ext cx="10913980" cy="626099"/>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402580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Hoofding 'deel in te vullen' v2">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40511"/>
            <a:ext cx="12192000" cy="6898511"/>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2"/>
                </a:solidFill>
              </a:defRPr>
            </a:lvl1pPr>
          </a:lstStyle>
          <a:p>
            <a:r>
              <a:rPr lang="en-US" err="1"/>
              <a:t>Hier</a:t>
            </a:r>
            <a:r>
              <a:rPr lang="en-US"/>
              <a:t> </a:t>
            </a:r>
            <a:r>
              <a:rPr lang="en-US" err="1"/>
              <a:t>komt</a:t>
            </a:r>
            <a:r>
              <a:rPr lang="en-US"/>
              <a:t> de title van </a:t>
            </a:r>
            <a:r>
              <a:rPr lang="en-US" err="1"/>
              <a:t>deel</a:t>
            </a:r>
            <a:r>
              <a:rPr lang="en-US"/>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3" name="Picture Placeholder 8">
            <a:extLst>
              <a:ext uri="{FF2B5EF4-FFF2-40B4-BE49-F238E27FC236}">
                <a16:creationId xmlns:a16="http://schemas.microsoft.com/office/drawing/2014/main" id="{098AB88E-0C81-E12B-3587-55569268B9C0}"/>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4" name="Text Placeholder 3">
            <a:extLst>
              <a:ext uri="{FF2B5EF4-FFF2-40B4-BE49-F238E27FC236}">
                <a16:creationId xmlns:a16="http://schemas.microsoft.com/office/drawing/2014/main" id="{4B76F1E5-A0F4-F9E5-C9D8-09D649F38863}"/>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EA12AF16-4C03-A547-0E1D-8C5CF372757B}"/>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3978463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Hoofding 'deel in te vullen' v3">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2">
              <a:extLst>
                <a:ext uri="{96DAC541-7B7A-43D3-8B79-37D633B846F1}">
                  <asvg:svgBlip xmlns:asvg="http://schemas.microsoft.com/office/drawing/2016/SVG/main" r:embed="rId3"/>
                </a:ext>
              </a:extLst>
            </a:blip>
            <a:stretch>
              <a:fillRect t="-1630" b="1"/>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1" name="Picture Placeholder 8">
            <a:extLst>
              <a:ext uri="{FF2B5EF4-FFF2-40B4-BE49-F238E27FC236}">
                <a16:creationId xmlns:a16="http://schemas.microsoft.com/office/drawing/2014/main" id="{D3D687EB-E542-1E0D-514E-D4FE6A06C2AE}"/>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2" name="Text Placeholder 3">
            <a:extLst>
              <a:ext uri="{FF2B5EF4-FFF2-40B4-BE49-F238E27FC236}">
                <a16:creationId xmlns:a16="http://schemas.microsoft.com/office/drawing/2014/main" id="{E1CECABD-A998-143E-9D9A-8C39D178F51E}"/>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0D240DA1-C40E-E72E-252F-39D51188C3F1}"/>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2723894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Hoofding 'deel in te vullen' v4">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2534856" y="0"/>
            <a:ext cx="9657144"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1" name="Picture Placeholder 8">
            <a:extLst>
              <a:ext uri="{FF2B5EF4-FFF2-40B4-BE49-F238E27FC236}">
                <a16:creationId xmlns:a16="http://schemas.microsoft.com/office/drawing/2014/main" id="{A8E86DE1-F8FF-0D4F-B116-4F5E853A0972}"/>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2" name="Text Placeholder 3">
            <a:extLst>
              <a:ext uri="{FF2B5EF4-FFF2-40B4-BE49-F238E27FC236}">
                <a16:creationId xmlns:a16="http://schemas.microsoft.com/office/drawing/2014/main" id="{424D94BE-72C7-A688-7DEA-7149C104515D}"/>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F161EE1E-18D8-5636-07EB-EC74BBA661B0}"/>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2051084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Hoofding 'deel in te vullen' v5">
    <p:bg>
      <p:bgPr>
        <a:solidFill>
          <a:schemeClr val="bg1"/>
        </a:solidFill>
        <a:effectLst/>
      </p:bgPr>
    </p:bg>
    <p:spTree>
      <p:nvGrpSpPr>
        <p:cNvPr id="1" name=""/>
        <p:cNvGrpSpPr/>
        <p:nvPr/>
      </p:nvGrpSpPr>
      <p:grpSpPr>
        <a:xfrm>
          <a:off x="0" y="0"/>
          <a:ext cx="0" cy="0"/>
          <a:chOff x="0" y="0"/>
          <a:chExt cx="0" cy="0"/>
        </a:xfrm>
      </p:grpSpPr>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X</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11" name="Picture Placeholder 8">
            <a:extLst>
              <a:ext uri="{FF2B5EF4-FFF2-40B4-BE49-F238E27FC236}">
                <a16:creationId xmlns:a16="http://schemas.microsoft.com/office/drawing/2014/main" id="{B29DF3ED-940F-C26B-13D0-D60648754DE3}"/>
              </a:ext>
            </a:extLst>
          </p:cNvPr>
          <p:cNvSpPr>
            <a:spLocks noGrp="1"/>
          </p:cNvSpPr>
          <p:nvPr>
            <p:ph type="pic" sz="quarter" idx="15"/>
          </p:nvPr>
        </p:nvSpPr>
        <p:spPr>
          <a:xfrm>
            <a:off x="5596358" y="1137600"/>
            <a:ext cx="1436400" cy="1436400"/>
          </a:xfrm>
          <a:blipFill>
            <a:blip r:embed="rId4">
              <a:extLst>
                <a:ext uri="{96DAC541-7B7A-43D3-8B79-37D633B846F1}">
                  <asvg:svgBlip xmlns:asvg="http://schemas.microsoft.com/office/drawing/2016/SVG/main" r:embed="rId5"/>
                </a:ext>
              </a:extLst>
            </a:blip>
            <a:stretch>
              <a:fillRect/>
            </a:stretch>
          </a:blipFill>
        </p:spPr>
        <p:txBody>
          <a:bodyPr/>
          <a:lstStyle>
            <a:lvl1pPr>
              <a:defRPr>
                <a:solidFill>
                  <a:schemeClr val="tx1">
                    <a:alpha val="0"/>
                  </a:schemeClr>
                </a:solidFill>
              </a:defRPr>
            </a:lvl1pPr>
          </a:lstStyle>
          <a:p>
            <a:endParaRPr lang="nl-BE"/>
          </a:p>
        </p:txBody>
      </p:sp>
      <p:sp>
        <p:nvSpPr>
          <p:cNvPr id="12" name="Text Placeholder 3">
            <a:extLst>
              <a:ext uri="{FF2B5EF4-FFF2-40B4-BE49-F238E27FC236}">
                <a16:creationId xmlns:a16="http://schemas.microsoft.com/office/drawing/2014/main" id="{E8405024-D533-2B6D-53D2-8003DB6CB70A}"/>
              </a:ext>
            </a:extLst>
          </p:cNvPr>
          <p:cNvSpPr>
            <a:spLocks noGrp="1"/>
          </p:cNvSpPr>
          <p:nvPr>
            <p:ph type="body" sz="quarter" idx="17" hasCustomPrompt="1"/>
          </p:nvPr>
        </p:nvSpPr>
        <p:spPr>
          <a:xfrm>
            <a:off x="5596357" y="1137600"/>
            <a:ext cx="1436401" cy="1436400"/>
          </a:xfrm>
        </p:spPr>
        <p:txBody>
          <a:bodyPr anchor="ctr">
            <a:normAutofit/>
          </a:bodyPr>
          <a:lstStyle>
            <a:lvl1pPr algn="ctr">
              <a:defRPr sz="8800" b="1">
                <a:solidFill>
                  <a:schemeClr val="bg1"/>
                </a:solidFill>
              </a:defRPr>
            </a:lvl1pPr>
          </a:lstStyle>
          <a:p>
            <a:pPr lvl="0"/>
            <a:r>
              <a:rPr lang="en-US"/>
              <a:t>X</a:t>
            </a:r>
            <a:endParaRPr lang="nl-BE"/>
          </a:p>
        </p:txBody>
      </p:sp>
      <p:sp>
        <p:nvSpPr>
          <p:cNvPr id="9" name="Picture Placeholder 2">
            <a:extLst>
              <a:ext uri="{FF2B5EF4-FFF2-40B4-BE49-F238E27FC236}">
                <a16:creationId xmlns:a16="http://schemas.microsoft.com/office/drawing/2014/main" id="{2B63DAE4-0035-D81B-B35D-6B3269D02F75}"/>
              </a:ext>
            </a:extLst>
          </p:cNvPr>
          <p:cNvSpPr>
            <a:spLocks noGrp="1"/>
          </p:cNvSpPr>
          <p:nvPr>
            <p:ph type="pic" idx="1" hasCustomPrompt="1"/>
          </p:nvPr>
        </p:nvSpPr>
        <p:spPr>
          <a:xfrm>
            <a:off x="1" y="0"/>
            <a:ext cx="5348608" cy="6857999"/>
          </a:xfrm>
          <a:noFill/>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Klik</a:t>
            </a:r>
            <a:r>
              <a:rPr lang="en-US"/>
              <a:t> </a:t>
            </a:r>
            <a:r>
              <a:rPr lang="en-US" err="1"/>
              <a:t>hier</a:t>
            </a:r>
            <a:r>
              <a:rPr lang="en-US"/>
              <a:t> om een </a:t>
            </a:r>
            <a:r>
              <a:rPr lang="en-US" err="1"/>
              <a:t>afbeelding</a:t>
            </a:r>
            <a:r>
              <a:rPr lang="en-US"/>
              <a:t> in </a:t>
            </a:r>
            <a:r>
              <a:rPr lang="en-US" err="1"/>
              <a:t>te</a:t>
            </a:r>
            <a:r>
              <a:rPr lang="en-US"/>
              <a:t> </a:t>
            </a:r>
            <a:r>
              <a:rPr lang="en-US" err="1"/>
              <a:t>voegen</a:t>
            </a:r>
            <a:r>
              <a:rPr lang="en-US"/>
              <a:t>.</a:t>
            </a:r>
            <a:br>
              <a:rPr lang="en-US"/>
            </a:br>
            <a:r>
              <a:rPr lang="en-US"/>
              <a:t>Als de </a:t>
            </a:r>
            <a:r>
              <a:rPr lang="en-US" err="1"/>
              <a:t>afbeelding</a:t>
            </a:r>
            <a:r>
              <a:rPr lang="en-US"/>
              <a:t> is </a:t>
            </a:r>
            <a:r>
              <a:rPr lang="en-US" err="1"/>
              <a:t>ingevoegd</a:t>
            </a:r>
            <a:r>
              <a:rPr lang="en-US"/>
              <a:t>,</a:t>
            </a:r>
            <a:br>
              <a:rPr lang="en-US"/>
            </a:br>
            <a:r>
              <a:rPr lang="en-US" err="1"/>
              <a:t>klik</a:t>
            </a:r>
            <a:r>
              <a:rPr lang="en-US"/>
              <a:t> je op de </a:t>
            </a:r>
            <a:r>
              <a:rPr lang="en-US" err="1"/>
              <a:t>rechtermuisknop</a:t>
            </a:r>
            <a:r>
              <a:rPr lang="en-US"/>
              <a:t> </a:t>
            </a:r>
            <a:br>
              <a:rPr lang="en-US"/>
            </a:br>
            <a:r>
              <a:rPr lang="en-US"/>
              <a:t>en </a:t>
            </a:r>
            <a:r>
              <a:rPr lang="en-US" err="1"/>
              <a:t>selecteer</a:t>
            </a:r>
            <a:r>
              <a:rPr lang="en-US"/>
              <a:t> je ‘naar </a:t>
            </a:r>
            <a:r>
              <a:rPr lang="en-US" err="1"/>
              <a:t>achtergrond</a:t>
            </a:r>
            <a:r>
              <a:rPr lang="en-US"/>
              <a:t>’</a:t>
            </a:r>
          </a:p>
          <a:p>
            <a:endParaRPr lang="en-US"/>
          </a:p>
          <a:p>
            <a:endParaRPr lang="en-US"/>
          </a:p>
          <a:p>
            <a:endParaRPr lang="en-US"/>
          </a:p>
          <a:p>
            <a:endParaRPr lang="nl-BE"/>
          </a:p>
        </p:txBody>
      </p:sp>
    </p:spTree>
    <p:extLst>
      <p:ext uri="{BB962C8B-B14F-4D97-AF65-F5344CB8AC3E}">
        <p14:creationId xmlns:p14="http://schemas.microsoft.com/office/powerpoint/2010/main" val="1334132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Quote met vast beeld">
    <p:bg>
      <p:bgPr>
        <a:solidFill>
          <a:schemeClr val="accent3"/>
        </a:solidFill>
        <a:effectLst/>
      </p:bgPr>
    </p:bg>
    <p:spTree>
      <p:nvGrpSpPr>
        <p:cNvPr id="1" name=""/>
        <p:cNvGrpSpPr/>
        <p:nvPr/>
      </p:nvGrpSpPr>
      <p:grpSpPr>
        <a:xfrm>
          <a:off x="0" y="0"/>
          <a:ext cx="0" cy="0"/>
          <a:chOff x="0" y="0"/>
          <a:chExt cx="0" cy="0"/>
        </a:xfrm>
      </p:grpSpPr>
      <p:pic>
        <p:nvPicPr>
          <p:cNvPr id="6" name="Picture Placeholder 8" descr="A picture containing table, indoor, person, dining table&#10;&#10;Description automatically generated">
            <a:extLst>
              <a:ext uri="{FF2B5EF4-FFF2-40B4-BE49-F238E27FC236}">
                <a16:creationId xmlns:a16="http://schemas.microsoft.com/office/drawing/2014/main" id="{F698F59E-F6AC-CF1D-06A7-DB060C619E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5373" r="-5372"/>
          <a:stretch/>
        </p:blipFill>
        <p:spPr>
          <a:xfrm>
            <a:off x="1" y="0"/>
            <a:ext cx="7995920" cy="6857999"/>
          </a:xfrm>
          <a:prstGeom prst="rect">
            <a:avLst/>
          </a:prstGeom>
        </p:spPr>
      </p:pic>
      <p:sp>
        <p:nvSpPr>
          <p:cNvPr id="8" name="Freeform: Shape 7">
            <a:extLst>
              <a:ext uri="{FF2B5EF4-FFF2-40B4-BE49-F238E27FC236}">
                <a16:creationId xmlns:a16="http://schemas.microsoft.com/office/drawing/2014/main" id="{081CA700-E4FC-4487-A817-B4601963A8C4}"/>
              </a:ext>
            </a:extLst>
          </p:cNvPr>
          <p:cNvSpPr/>
          <p:nvPr userDrawn="1"/>
        </p:nvSpPr>
        <p:spPr>
          <a:xfrm>
            <a:off x="6934706" y="0"/>
            <a:ext cx="5257295" cy="6858000"/>
          </a:xfrm>
          <a:custGeom>
            <a:avLst/>
            <a:gdLst>
              <a:gd name="connsiteX0" fmla="*/ 1779834 w 5257295"/>
              <a:gd name="connsiteY0" fmla="*/ 0 h 6858000"/>
              <a:gd name="connsiteX1" fmla="*/ 5257295 w 5257295"/>
              <a:gd name="connsiteY1" fmla="*/ 0 h 6858000"/>
              <a:gd name="connsiteX2" fmla="*/ 5257295 w 5257295"/>
              <a:gd name="connsiteY2" fmla="*/ 6858000 h 6858000"/>
              <a:gd name="connsiteX3" fmla="*/ 0 w 5257295"/>
              <a:gd name="connsiteY3" fmla="*/ 6858000 h 6858000"/>
              <a:gd name="connsiteX4" fmla="*/ 178828 w 5257295"/>
              <a:gd name="connsiteY4" fmla="*/ 6538338 h 6858000"/>
              <a:gd name="connsiteX5" fmla="*/ 1797175 w 5257295"/>
              <a:gd name="connsiteY5" fmla="*/ 99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95" h="6858000">
                <a:moveTo>
                  <a:pt x="1779834" y="0"/>
                </a:moveTo>
                <a:lnTo>
                  <a:pt x="5257295" y="0"/>
                </a:lnTo>
                <a:lnTo>
                  <a:pt x="5257295" y="6858000"/>
                </a:lnTo>
                <a:lnTo>
                  <a:pt x="0" y="6858000"/>
                </a:lnTo>
                <a:lnTo>
                  <a:pt x="178828" y="6538338"/>
                </a:lnTo>
                <a:cubicBezTo>
                  <a:pt x="1357369" y="4349084"/>
                  <a:pt x="2029596" y="1835116"/>
                  <a:pt x="1797175" y="99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3" name="Picture Placeholder 2">
            <a:extLst>
              <a:ext uri="{FF2B5EF4-FFF2-40B4-BE49-F238E27FC236}">
                <a16:creationId xmlns:a16="http://schemas.microsoft.com/office/drawing/2014/main" id="{FDE63D45-9D63-4FC1-8869-DA9ADBECD85C}"/>
              </a:ext>
            </a:extLst>
          </p:cNvPr>
          <p:cNvSpPr>
            <a:spLocks noGrp="1"/>
          </p:cNvSpPr>
          <p:nvPr>
            <p:ph type="pic" idx="10"/>
          </p:nvPr>
        </p:nvSpPr>
        <p:spPr>
          <a:xfrm>
            <a:off x="5257295" y="0"/>
            <a:ext cx="6934705" cy="6857999"/>
          </a:xfrm>
          <a:blipFill>
            <a:blip r:embed="rId3">
              <a:extLst>
                <a:ext uri="{96DAC541-7B7A-43D3-8B79-37D633B846F1}">
                  <asvg:svgBlip xmlns:asvg="http://schemas.microsoft.com/office/drawing/2016/SVG/main" r:embed="rId4"/>
                </a:ext>
              </a:extLst>
            </a:blip>
            <a:stretch>
              <a:fillRect/>
            </a:stretch>
          </a:blipFill>
        </p:spPr>
        <p:txBody>
          <a:bodyPr anchor="ctr">
            <a:normAutofit/>
          </a:bodyPr>
          <a:lstStyle>
            <a:lvl1pPr marL="0" indent="0" algn="ctr">
              <a:buNone/>
              <a:defRPr sz="1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B5943FAF-FF26-4297-80C1-60BC0F7E057D}"/>
              </a:ext>
            </a:extLst>
          </p:cNvPr>
          <p:cNvSpPr>
            <a:spLocks noGrp="1"/>
          </p:cNvSpPr>
          <p:nvPr>
            <p:ph type="body" sz="quarter" idx="11" hasCustomPrompt="1"/>
          </p:nvPr>
        </p:nvSpPr>
        <p:spPr>
          <a:xfrm>
            <a:off x="7200900" y="1905001"/>
            <a:ext cx="4732338" cy="3406140"/>
          </a:xfrm>
        </p:spPr>
        <p:txBody>
          <a:bodyPr anchor="ctr">
            <a:normAutofit/>
          </a:bodyPr>
          <a:lstStyle>
            <a:lvl1pPr algn="ctr">
              <a:defRPr sz="5400" b="1">
                <a:solidFill>
                  <a:schemeClr val="bg1"/>
                </a:solidFill>
              </a:defRPr>
            </a:lvl1pPr>
          </a:lstStyle>
          <a:p>
            <a:pPr lvl="0"/>
            <a:r>
              <a:rPr lang="en-US" err="1"/>
              <a:t>Hier</a:t>
            </a:r>
            <a:r>
              <a:rPr lang="en-US"/>
              <a:t> </a:t>
            </a:r>
            <a:r>
              <a:rPr lang="en-US" err="1"/>
              <a:t>komt</a:t>
            </a:r>
            <a:r>
              <a:rPr lang="en-US"/>
              <a:t> een quote</a:t>
            </a:r>
            <a:endParaRPr lang="nl-BE"/>
          </a:p>
        </p:txBody>
      </p:sp>
      <p:pic>
        <p:nvPicPr>
          <p:cNvPr id="7" name="Graphic 6">
            <a:extLst>
              <a:ext uri="{FF2B5EF4-FFF2-40B4-BE49-F238E27FC236}">
                <a16:creationId xmlns:a16="http://schemas.microsoft.com/office/drawing/2014/main" id="{2960741E-B1C9-1F29-FBAB-169D3902873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4635" y="1366858"/>
            <a:ext cx="3473002" cy="3772531"/>
          </a:xfrm>
          <a:prstGeom prst="rect">
            <a:avLst/>
          </a:prstGeom>
        </p:spPr>
      </p:pic>
      <p:pic>
        <p:nvPicPr>
          <p:cNvPr id="9" name="Graphic 8">
            <a:extLst>
              <a:ext uri="{FF2B5EF4-FFF2-40B4-BE49-F238E27FC236}">
                <a16:creationId xmlns:a16="http://schemas.microsoft.com/office/drawing/2014/main" id="{D614933C-8944-C6B5-5043-D73252E2880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790938" y="366498"/>
            <a:ext cx="1816744" cy="2000719"/>
          </a:xfrm>
          <a:prstGeom prst="rect">
            <a:avLst/>
          </a:prstGeom>
        </p:spPr>
      </p:pic>
    </p:spTree>
    <p:extLst>
      <p:ext uri="{BB962C8B-B14F-4D97-AF65-F5344CB8AC3E}">
        <p14:creationId xmlns:p14="http://schemas.microsoft.com/office/powerpoint/2010/main" val="3607845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Quote zonder bee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5482-ED42-4E38-A1AF-1B6F04FE8940}"/>
              </a:ext>
            </a:extLst>
          </p:cNvPr>
          <p:cNvSpPr>
            <a:spLocks noGrp="1"/>
          </p:cNvSpPr>
          <p:nvPr>
            <p:ph type="ctrTitle"/>
          </p:nvPr>
        </p:nvSpPr>
        <p:spPr>
          <a:xfrm>
            <a:off x="639010" y="323226"/>
            <a:ext cx="10913980" cy="3498826"/>
          </a:xfrm>
        </p:spPr>
        <p:txBody>
          <a:bodyPr anchor="ctr"/>
          <a:lstStyle>
            <a:lvl1pPr algn="ctr">
              <a:defRPr sz="6000">
                <a:solidFill>
                  <a:schemeClr val="bg1"/>
                </a:solidFill>
              </a:defRPr>
            </a:lvl1pPr>
          </a:lstStyle>
          <a:p>
            <a:r>
              <a:rPr lang="en-US"/>
              <a:t>Click to edit Master title style</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
        <p:nvSpPr>
          <p:cNvPr id="34" name="Freeform: Shape 33">
            <a:extLst>
              <a:ext uri="{FF2B5EF4-FFF2-40B4-BE49-F238E27FC236}">
                <a16:creationId xmlns:a16="http://schemas.microsoft.com/office/drawing/2014/main" id="{A76DE570-BBA7-47BC-924E-0E48BAB50CD8}"/>
              </a:ext>
            </a:extLst>
          </p:cNvPr>
          <p:cNvSpPr/>
          <p:nvPr userDrawn="1"/>
        </p:nvSpPr>
        <p:spPr>
          <a:xfrm>
            <a:off x="-7620" y="4028580"/>
            <a:ext cx="12199620" cy="2844660"/>
          </a:xfrm>
          <a:custGeom>
            <a:avLst/>
            <a:gdLst>
              <a:gd name="connsiteX0" fmla="*/ 12192000 w 12192000"/>
              <a:gd name="connsiteY0" fmla="*/ 0 h 3563594"/>
              <a:gd name="connsiteX1" fmla="*/ 12192000 w 12192000"/>
              <a:gd name="connsiteY1" fmla="*/ 3563594 h 3563594"/>
              <a:gd name="connsiteX2" fmla="*/ 0 w 12192000"/>
              <a:gd name="connsiteY2" fmla="*/ 3563594 h 3563594"/>
              <a:gd name="connsiteX3" fmla="*/ 0 w 12192000"/>
              <a:gd name="connsiteY3" fmla="*/ 947543 h 3563594"/>
              <a:gd name="connsiteX4" fmla="*/ 11563955 w 12192000"/>
              <a:gd name="connsiteY4" fmla="*/ 179951 h 3563594"/>
              <a:gd name="connsiteX0" fmla="*/ 12199620 w 12199620"/>
              <a:gd name="connsiteY0" fmla="*/ 0 h 3563594"/>
              <a:gd name="connsiteX1" fmla="*/ 12199620 w 12199620"/>
              <a:gd name="connsiteY1" fmla="*/ 3563594 h 3563594"/>
              <a:gd name="connsiteX2" fmla="*/ 7620 w 12199620"/>
              <a:gd name="connsiteY2" fmla="*/ 3563594 h 3563594"/>
              <a:gd name="connsiteX3" fmla="*/ 0 w 12199620"/>
              <a:gd name="connsiteY3" fmla="*/ 2844660 h 3563594"/>
              <a:gd name="connsiteX4" fmla="*/ 7620 w 12199620"/>
              <a:gd name="connsiteY4" fmla="*/ 947543 h 3563594"/>
              <a:gd name="connsiteX5" fmla="*/ 11571575 w 12199620"/>
              <a:gd name="connsiteY5" fmla="*/ 179951 h 3563594"/>
              <a:gd name="connsiteX6" fmla="*/ 12199620 w 12199620"/>
              <a:gd name="connsiteY6" fmla="*/ 0 h 3563594"/>
              <a:gd name="connsiteX0" fmla="*/ 12199620 w 12199620"/>
              <a:gd name="connsiteY0" fmla="*/ 0 h 3563594"/>
              <a:gd name="connsiteX1" fmla="*/ 12199620 w 12199620"/>
              <a:gd name="connsiteY1" fmla="*/ 2837040 h 3563594"/>
              <a:gd name="connsiteX2" fmla="*/ 12199620 w 12199620"/>
              <a:gd name="connsiteY2" fmla="*/ 3563594 h 3563594"/>
              <a:gd name="connsiteX3" fmla="*/ 7620 w 12199620"/>
              <a:gd name="connsiteY3" fmla="*/ 3563594 h 3563594"/>
              <a:gd name="connsiteX4" fmla="*/ 0 w 12199620"/>
              <a:gd name="connsiteY4" fmla="*/ 2844660 h 3563594"/>
              <a:gd name="connsiteX5" fmla="*/ 7620 w 12199620"/>
              <a:gd name="connsiteY5" fmla="*/ 947543 h 3563594"/>
              <a:gd name="connsiteX6" fmla="*/ 11571575 w 12199620"/>
              <a:gd name="connsiteY6" fmla="*/ 179951 h 3563594"/>
              <a:gd name="connsiteX7" fmla="*/ 12199620 w 12199620"/>
              <a:gd name="connsiteY7" fmla="*/ 0 h 3563594"/>
              <a:gd name="connsiteX0" fmla="*/ 12199620 w 12199620"/>
              <a:gd name="connsiteY0" fmla="*/ 0 h 3563594"/>
              <a:gd name="connsiteX1" fmla="*/ 12199620 w 12199620"/>
              <a:gd name="connsiteY1" fmla="*/ 2837040 h 3563594"/>
              <a:gd name="connsiteX2" fmla="*/ 7620 w 12199620"/>
              <a:gd name="connsiteY2" fmla="*/ 3563594 h 3563594"/>
              <a:gd name="connsiteX3" fmla="*/ 0 w 12199620"/>
              <a:gd name="connsiteY3" fmla="*/ 2844660 h 3563594"/>
              <a:gd name="connsiteX4" fmla="*/ 7620 w 12199620"/>
              <a:gd name="connsiteY4" fmla="*/ 947543 h 3563594"/>
              <a:gd name="connsiteX5" fmla="*/ 11571575 w 12199620"/>
              <a:gd name="connsiteY5" fmla="*/ 179951 h 3563594"/>
              <a:gd name="connsiteX6" fmla="*/ 12199620 w 12199620"/>
              <a:gd name="connsiteY6" fmla="*/ 0 h 3563594"/>
              <a:gd name="connsiteX0" fmla="*/ 12199620 w 12199620"/>
              <a:gd name="connsiteY0" fmla="*/ 0 h 2844660"/>
              <a:gd name="connsiteX1" fmla="*/ 12199620 w 12199620"/>
              <a:gd name="connsiteY1" fmla="*/ 2837040 h 2844660"/>
              <a:gd name="connsiteX2" fmla="*/ 0 w 12199620"/>
              <a:gd name="connsiteY2" fmla="*/ 2844660 h 2844660"/>
              <a:gd name="connsiteX3" fmla="*/ 7620 w 12199620"/>
              <a:gd name="connsiteY3" fmla="*/ 947543 h 2844660"/>
              <a:gd name="connsiteX4" fmla="*/ 11571575 w 12199620"/>
              <a:gd name="connsiteY4" fmla="*/ 179951 h 2844660"/>
              <a:gd name="connsiteX5" fmla="*/ 12199620 w 12199620"/>
              <a:gd name="connsiteY5" fmla="*/ 0 h 284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620" h="2844660">
                <a:moveTo>
                  <a:pt x="12199620" y="0"/>
                </a:moveTo>
                <a:lnTo>
                  <a:pt x="12199620" y="2837040"/>
                </a:lnTo>
                <a:lnTo>
                  <a:pt x="0" y="2844660"/>
                </a:lnTo>
                <a:lnTo>
                  <a:pt x="7620" y="947543"/>
                </a:lnTo>
                <a:cubicBezTo>
                  <a:pt x="4216014" y="1278839"/>
                  <a:pt x="8238825" y="1075143"/>
                  <a:pt x="11571575" y="179951"/>
                </a:cubicBezTo>
                <a:lnTo>
                  <a:pt x="1219962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111" name="Graphic 110">
            <a:extLst>
              <a:ext uri="{FF2B5EF4-FFF2-40B4-BE49-F238E27FC236}">
                <a16:creationId xmlns:a16="http://schemas.microsoft.com/office/drawing/2014/main" id="{6A9322AE-4E2E-4BDF-91BA-6A9AF89ECF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584" y="5680079"/>
            <a:ext cx="2415260" cy="427189"/>
          </a:xfrm>
          <a:prstGeom prst="rect">
            <a:avLst/>
          </a:prstGeom>
        </p:spPr>
      </p:pic>
      <p:grpSp>
        <p:nvGrpSpPr>
          <p:cNvPr id="22" name="Group 21">
            <a:extLst>
              <a:ext uri="{FF2B5EF4-FFF2-40B4-BE49-F238E27FC236}">
                <a16:creationId xmlns:a16="http://schemas.microsoft.com/office/drawing/2014/main" id="{9862251A-ED84-4FB5-B59D-299684051327}"/>
              </a:ext>
            </a:extLst>
          </p:cNvPr>
          <p:cNvGrpSpPr/>
          <p:nvPr userDrawn="1"/>
        </p:nvGrpSpPr>
        <p:grpSpPr>
          <a:xfrm>
            <a:off x="9183219" y="5467035"/>
            <a:ext cx="2281356" cy="961226"/>
            <a:chOff x="8562940" y="5308315"/>
            <a:chExt cx="2905160" cy="1224059"/>
          </a:xfrm>
        </p:grpSpPr>
        <p:pic>
          <p:nvPicPr>
            <p:cNvPr id="23" name="Picture 22" descr="Shape, arrow&#10;&#10;Description automatically generated">
              <a:extLst>
                <a:ext uri="{FF2B5EF4-FFF2-40B4-BE49-F238E27FC236}">
                  <a16:creationId xmlns:a16="http://schemas.microsoft.com/office/drawing/2014/main" id="{A704F813-0CDF-4455-87F0-152840342298}"/>
                </a:ext>
              </a:extLst>
            </p:cNvPr>
            <p:cNvPicPr>
              <a:picLocks noChangeAspect="1"/>
            </p:cNvPicPr>
            <p:nvPr userDrawn="1"/>
          </p:nvPicPr>
          <p:blipFill>
            <a:blip r:embed="rId4"/>
            <a:stretch>
              <a:fillRect/>
            </a:stretch>
          </p:blipFill>
          <p:spPr>
            <a:xfrm>
              <a:off x="8562940" y="5308315"/>
              <a:ext cx="904537" cy="1224059"/>
            </a:xfrm>
            <a:prstGeom prst="rect">
              <a:avLst/>
            </a:prstGeom>
          </p:spPr>
        </p:pic>
        <p:grpSp>
          <p:nvGrpSpPr>
            <p:cNvPr id="24" name="Group 23">
              <a:extLst>
                <a:ext uri="{FF2B5EF4-FFF2-40B4-BE49-F238E27FC236}">
                  <a16:creationId xmlns:a16="http://schemas.microsoft.com/office/drawing/2014/main" id="{BF404323-D889-4AC7-A507-94DA4EE2BE4E}"/>
                </a:ext>
              </a:extLst>
            </p:cNvPr>
            <p:cNvGrpSpPr/>
            <p:nvPr/>
          </p:nvGrpSpPr>
          <p:grpSpPr>
            <a:xfrm>
              <a:off x="9364465" y="5510607"/>
              <a:ext cx="2103635" cy="385553"/>
              <a:chOff x="9364465" y="5510607"/>
              <a:chExt cx="2103635" cy="385553"/>
            </a:xfrm>
          </p:grpSpPr>
          <p:sp>
            <p:nvSpPr>
              <p:cNvPr id="25" name="Freeform: Shape 24">
                <a:extLst>
                  <a:ext uri="{FF2B5EF4-FFF2-40B4-BE49-F238E27FC236}">
                    <a16:creationId xmlns:a16="http://schemas.microsoft.com/office/drawing/2014/main" id="{41AB8CF2-B930-449E-902F-03AD3C09A09A}"/>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CED1B4F3-85B1-4600-8850-1241382C140E}"/>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C0D55F6D-2D2D-4F86-91C6-EE52EABBB8BD}"/>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1EDC0CDE-3630-4CD5-9539-936651F74D68}"/>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9EB2FB49-2CAC-4D34-8913-3269D2A31A63}"/>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1800C659-CA5D-4B20-A2E0-200761B054F3}"/>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6594C373-18A0-425A-8DC9-EB02027B4F3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F157C19B-B13A-4E79-9BBE-C365D0FAF889}"/>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1DF3D554-7370-4D02-9E4D-42CC682A41AE}"/>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C830561F-2CDF-464D-9BE8-C1099DD921F6}"/>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DA4F7D30-5EF7-4DB0-AE48-BD861ACB747A}"/>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Tree>
    <p:extLst>
      <p:ext uri="{BB962C8B-B14F-4D97-AF65-F5344CB8AC3E}">
        <p14:creationId xmlns:p14="http://schemas.microsoft.com/office/powerpoint/2010/main" val="1134092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edankt' met vast beeld">
    <p:spTree>
      <p:nvGrpSpPr>
        <p:cNvPr id="1" name=""/>
        <p:cNvGrpSpPr/>
        <p:nvPr/>
      </p:nvGrpSpPr>
      <p:grpSpPr>
        <a:xfrm>
          <a:off x="0" y="0"/>
          <a:ext cx="0" cy="0"/>
          <a:chOff x="0" y="0"/>
          <a:chExt cx="0" cy="0"/>
        </a:xfrm>
      </p:grpSpPr>
      <p:pic>
        <p:nvPicPr>
          <p:cNvPr id="12" name="Picture 11" descr="A picture containing text, outdoor&#10;&#10;Description automatically generated">
            <a:extLst>
              <a:ext uri="{FF2B5EF4-FFF2-40B4-BE49-F238E27FC236}">
                <a16:creationId xmlns:a16="http://schemas.microsoft.com/office/drawing/2014/main" id="{35E2EFC0-A813-9AA4-B4C2-0F8B972BF0D4}"/>
              </a:ext>
            </a:extLst>
          </p:cNvPr>
          <p:cNvPicPr>
            <a:picLocks noChangeAspect="1"/>
          </p:cNvPicPr>
          <p:nvPr userDrawn="1"/>
        </p:nvPicPr>
        <p:blipFill rotWithShape="1">
          <a:blip r:embed="rId2"/>
          <a:srcRect l="7566" t="7207" r="6200" b="30802"/>
          <a:stretch/>
        </p:blipFill>
        <p:spPr>
          <a:xfrm>
            <a:off x="320040" y="285470"/>
            <a:ext cx="11607799" cy="5536210"/>
          </a:xfrm>
          <a:prstGeom prst="rect">
            <a:avLst/>
          </a:prstGeom>
        </p:spPr>
      </p:pic>
      <p:sp>
        <p:nvSpPr>
          <p:cNvPr id="14" name="Rectangle 13">
            <a:extLst>
              <a:ext uri="{FF2B5EF4-FFF2-40B4-BE49-F238E27FC236}">
                <a16:creationId xmlns:a16="http://schemas.microsoft.com/office/drawing/2014/main" id="{15D81636-DF32-F8E4-0B15-2AB8FAB99244}"/>
              </a:ext>
            </a:extLst>
          </p:cNvPr>
          <p:cNvSpPr/>
          <p:nvPr userDrawn="1"/>
        </p:nvSpPr>
        <p:spPr>
          <a:xfrm>
            <a:off x="2842260" y="213360"/>
            <a:ext cx="9085579" cy="5739333"/>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6337" y="6130840"/>
            <a:ext cx="1924227" cy="340340"/>
          </a:xfrm>
          <a:prstGeom prst="rect">
            <a:avLst/>
          </a:prstGeom>
        </p:spPr>
      </p:pic>
      <p:sp>
        <p:nvSpPr>
          <p:cNvPr id="11" name="TextBox 10">
            <a:extLst>
              <a:ext uri="{FF2B5EF4-FFF2-40B4-BE49-F238E27FC236}">
                <a16:creationId xmlns:a16="http://schemas.microsoft.com/office/drawing/2014/main" id="{D7D7F79B-AFEF-4B68-871A-14C5B049B81F}"/>
              </a:ext>
            </a:extLst>
          </p:cNvPr>
          <p:cNvSpPr txBox="1"/>
          <p:nvPr userDrawn="1"/>
        </p:nvSpPr>
        <p:spPr>
          <a:xfrm>
            <a:off x="2385061" y="3937876"/>
            <a:ext cx="2304692" cy="707886"/>
          </a:xfrm>
          <a:prstGeom prst="rect">
            <a:avLst/>
          </a:prstGeom>
          <a:noFill/>
        </p:spPr>
        <p:txBody>
          <a:bodyPr wrap="square" rtlCol="0">
            <a:spAutoFit/>
          </a:bodyPr>
          <a:lstStyle/>
          <a:p>
            <a:pPr algn="ctr"/>
            <a:r>
              <a:rPr lang="en-US" sz="4000" b="1" err="1">
                <a:solidFill>
                  <a:schemeClr val="bg1"/>
                </a:solidFill>
                <a:latin typeface="Trebuchet MS" panose="020B0603020202020204" pitchFamily="34" charset="0"/>
              </a:rPr>
              <a:t>Bedankt</a:t>
            </a:r>
            <a:endParaRPr lang="nl-BE" sz="4000" b="1" err="1">
              <a:solidFill>
                <a:schemeClr val="bg1"/>
              </a:solidFill>
              <a:latin typeface="Trebuchet MS" panose="020B0603020202020204" pitchFamily="34" charset="0"/>
            </a:endParaRPr>
          </a:p>
        </p:txBody>
      </p:sp>
      <p:grpSp>
        <p:nvGrpSpPr>
          <p:cNvPr id="40" name="Group 39">
            <a:extLst>
              <a:ext uri="{FF2B5EF4-FFF2-40B4-BE49-F238E27FC236}">
                <a16:creationId xmlns:a16="http://schemas.microsoft.com/office/drawing/2014/main" id="{3BC432D9-7DFD-4C4C-9755-42F3A29D7136}"/>
              </a:ext>
            </a:extLst>
          </p:cNvPr>
          <p:cNvGrpSpPr/>
          <p:nvPr userDrawn="1"/>
        </p:nvGrpSpPr>
        <p:grpSpPr>
          <a:xfrm>
            <a:off x="10049009" y="5952693"/>
            <a:ext cx="1832725" cy="772200"/>
            <a:chOff x="8562940" y="5308315"/>
            <a:chExt cx="2905160" cy="1224059"/>
          </a:xfrm>
        </p:grpSpPr>
        <p:pic>
          <p:nvPicPr>
            <p:cNvPr id="41" name="Picture 40" descr="Shape, arrow&#10;&#10;Description automatically generated">
              <a:extLst>
                <a:ext uri="{FF2B5EF4-FFF2-40B4-BE49-F238E27FC236}">
                  <a16:creationId xmlns:a16="http://schemas.microsoft.com/office/drawing/2014/main" id="{A4FA69FF-A357-4C68-A19A-038B917B896C}"/>
                </a:ext>
              </a:extLst>
            </p:cNvPr>
            <p:cNvPicPr>
              <a:picLocks noChangeAspect="1"/>
            </p:cNvPicPr>
            <p:nvPr userDrawn="1"/>
          </p:nvPicPr>
          <p:blipFill>
            <a:blip r:embed="rId5"/>
            <a:stretch>
              <a:fillRect/>
            </a:stretch>
          </p:blipFill>
          <p:spPr>
            <a:xfrm>
              <a:off x="8562940" y="5308315"/>
              <a:ext cx="904537" cy="1224059"/>
            </a:xfrm>
            <a:prstGeom prst="rect">
              <a:avLst/>
            </a:prstGeom>
          </p:spPr>
        </p:pic>
        <p:grpSp>
          <p:nvGrpSpPr>
            <p:cNvPr id="42" name="Group 41">
              <a:extLst>
                <a:ext uri="{FF2B5EF4-FFF2-40B4-BE49-F238E27FC236}">
                  <a16:creationId xmlns:a16="http://schemas.microsoft.com/office/drawing/2014/main" id="{65DB6150-F9A9-41EF-B5A2-638FC11D24B6}"/>
                </a:ext>
              </a:extLst>
            </p:cNvPr>
            <p:cNvGrpSpPr/>
            <p:nvPr/>
          </p:nvGrpSpPr>
          <p:grpSpPr>
            <a:xfrm>
              <a:off x="9364465" y="5510607"/>
              <a:ext cx="2103635" cy="385553"/>
              <a:chOff x="9364465" y="5510607"/>
              <a:chExt cx="2103635" cy="385553"/>
            </a:xfrm>
          </p:grpSpPr>
          <p:sp>
            <p:nvSpPr>
              <p:cNvPr id="43" name="Freeform: Shape 42">
                <a:extLst>
                  <a:ext uri="{FF2B5EF4-FFF2-40B4-BE49-F238E27FC236}">
                    <a16:creationId xmlns:a16="http://schemas.microsoft.com/office/drawing/2014/main" id="{A6D3A8C1-9956-414A-BD2E-6A425AE17314}"/>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8FDD8BDE-DEE7-4710-A8AA-59323977ACC6}"/>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1F7EF3B6-69EF-4E5B-BD61-CB6A99307D36}"/>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E4BC14D-F986-49E4-A595-8AFF5BEEA7BA}"/>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0826C73-B6B2-4973-82F5-55E0AF11D9FD}"/>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AB8633F6-20F5-48CC-B284-AE23D50F28DD}"/>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95127195-3E92-4A86-B3CC-C9FE9BB3E31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2B859F2-29BD-45BF-AEFA-074E7B0C06B0}"/>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7A9D2712-B9C5-4025-96A1-5670DF923F76}"/>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496845DF-DD75-4CD3-9EE9-EDAB38E3667C}"/>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B9963E5-DA23-4FEB-B552-7DABB7C1E15F}"/>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5" name="Content Placeholder 2">
            <a:extLst>
              <a:ext uri="{FF2B5EF4-FFF2-40B4-BE49-F238E27FC236}">
                <a16:creationId xmlns:a16="http://schemas.microsoft.com/office/drawing/2014/main" id="{9ABE55FB-B064-EED5-B2AE-701415D1E2E9}"/>
              </a:ext>
            </a:extLst>
          </p:cNvPr>
          <p:cNvSpPr>
            <a:spLocks noGrp="1"/>
          </p:cNvSpPr>
          <p:nvPr>
            <p:ph idx="1"/>
          </p:nvPr>
        </p:nvSpPr>
        <p:spPr>
          <a:xfrm>
            <a:off x="6926580" y="2770193"/>
            <a:ext cx="4998417" cy="1373423"/>
          </a:xfrm>
        </p:spPr>
        <p:txBody>
          <a:bodyPr/>
          <a:lstStyle>
            <a:lvl1pPr>
              <a:defRPr>
                <a:solidFill>
                  <a:schemeClr val="tx1"/>
                </a:solidFill>
              </a:defRPr>
            </a:lvl1pPr>
          </a:lstStyle>
          <a:p>
            <a:pPr lvl="0"/>
            <a:r>
              <a:rPr lang="en-US"/>
              <a:t>Click to edit Master text styles</a:t>
            </a:r>
            <a:endParaRPr lang="nl-BE"/>
          </a:p>
        </p:txBody>
      </p:sp>
    </p:spTree>
    <p:extLst>
      <p:ext uri="{BB962C8B-B14F-4D97-AF65-F5344CB8AC3E}">
        <p14:creationId xmlns:p14="http://schemas.microsoft.com/office/powerpoint/2010/main" val="3828458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edankt' met vast beeld v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grpSp>
        <p:nvGrpSpPr>
          <p:cNvPr id="5" name="Group 4">
            <a:extLst>
              <a:ext uri="{FF2B5EF4-FFF2-40B4-BE49-F238E27FC236}">
                <a16:creationId xmlns:a16="http://schemas.microsoft.com/office/drawing/2014/main" id="{07C7B665-FCE4-4C9A-80E6-3AC291DCC057}"/>
              </a:ext>
            </a:extLst>
          </p:cNvPr>
          <p:cNvGrpSpPr/>
          <p:nvPr userDrawn="1"/>
        </p:nvGrpSpPr>
        <p:grpSpPr>
          <a:xfrm>
            <a:off x="320041" y="285471"/>
            <a:ext cx="11607799" cy="5536209"/>
            <a:chOff x="320041" y="285471"/>
            <a:chExt cx="11607799" cy="5536209"/>
          </a:xfrm>
        </p:grpSpPr>
        <p:pic>
          <p:nvPicPr>
            <p:cNvPr id="6" name="Picture 5" descr="A picture containing person, yellow&#10;&#10;Description automatically generated">
              <a:extLst>
                <a:ext uri="{FF2B5EF4-FFF2-40B4-BE49-F238E27FC236}">
                  <a16:creationId xmlns:a16="http://schemas.microsoft.com/office/drawing/2014/main" id="{EBA3EBB2-D437-428C-A546-6DF433DE53E1}"/>
                </a:ext>
              </a:extLst>
            </p:cNvPr>
            <p:cNvPicPr>
              <a:picLocks noChangeAspect="1"/>
            </p:cNvPicPr>
            <p:nvPr/>
          </p:nvPicPr>
          <p:blipFill rotWithShape="1">
            <a:blip r:embed="rId2">
              <a:alphaModFix/>
            </a:blip>
            <a:srcRect l="203" r="-3506" b="13637"/>
            <a:stretch/>
          </p:blipFill>
          <p:spPr>
            <a:xfrm>
              <a:off x="2290564" y="285471"/>
              <a:ext cx="7865514" cy="5536209"/>
            </a:xfrm>
            <a:prstGeom prst="rect">
              <a:avLst/>
            </a:prstGeom>
          </p:spPr>
        </p:pic>
        <p:pic>
          <p:nvPicPr>
            <p:cNvPr id="7" name="Picture 6" descr="A person with a beard&#10;&#10;Description automatically generated with low confidence">
              <a:extLst>
                <a:ext uri="{FF2B5EF4-FFF2-40B4-BE49-F238E27FC236}">
                  <a16:creationId xmlns:a16="http://schemas.microsoft.com/office/drawing/2014/main" id="{117E4A21-43D3-49AB-B728-A73AD577708A}"/>
                </a:ext>
              </a:extLst>
            </p:cNvPr>
            <p:cNvPicPr>
              <a:picLocks noChangeAspect="1"/>
            </p:cNvPicPr>
            <p:nvPr/>
          </p:nvPicPr>
          <p:blipFill rotWithShape="1">
            <a:blip r:embed="rId3"/>
            <a:srcRect r="96855" b="13823"/>
            <a:stretch/>
          </p:blipFill>
          <p:spPr>
            <a:xfrm>
              <a:off x="320041" y="285471"/>
              <a:ext cx="2194560" cy="5536209"/>
            </a:xfrm>
            <a:prstGeom prst="rect">
              <a:avLst/>
            </a:prstGeom>
          </p:spPr>
        </p:pic>
        <p:pic>
          <p:nvPicPr>
            <p:cNvPr id="8" name="Picture 7" descr="A person with a beard&#10;&#10;Description automatically generated with low confidence">
              <a:extLst>
                <a:ext uri="{FF2B5EF4-FFF2-40B4-BE49-F238E27FC236}">
                  <a16:creationId xmlns:a16="http://schemas.microsoft.com/office/drawing/2014/main" id="{EE8FC275-5A9A-49E6-88E7-4A979F902F51}"/>
                </a:ext>
              </a:extLst>
            </p:cNvPr>
            <p:cNvPicPr>
              <a:picLocks noChangeAspect="1"/>
            </p:cNvPicPr>
            <p:nvPr/>
          </p:nvPicPr>
          <p:blipFill rotWithShape="1">
            <a:blip r:embed="rId3"/>
            <a:srcRect l="99402" b="13823"/>
            <a:stretch/>
          </p:blipFill>
          <p:spPr>
            <a:xfrm>
              <a:off x="9872041" y="285471"/>
              <a:ext cx="2055799" cy="5536209"/>
            </a:xfrm>
            <a:prstGeom prst="rect">
              <a:avLst/>
            </a:prstGeom>
          </p:spPr>
        </p:pic>
      </p:gr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337" y="6130840"/>
            <a:ext cx="1924227" cy="340340"/>
          </a:xfrm>
          <a:prstGeom prst="rect">
            <a:avLst/>
          </a:prstGeom>
        </p:spPr>
      </p:pic>
      <p:pic>
        <p:nvPicPr>
          <p:cNvPr id="10" name="Graphic 9">
            <a:extLst>
              <a:ext uri="{FF2B5EF4-FFF2-40B4-BE49-F238E27FC236}">
                <a16:creationId xmlns:a16="http://schemas.microsoft.com/office/drawing/2014/main" id="{AEC21A13-DD31-4DBC-83FD-291E2A3B35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05938" y="963212"/>
            <a:ext cx="2055800" cy="2236530"/>
          </a:xfrm>
          <a:prstGeom prst="rect">
            <a:avLst/>
          </a:prstGeom>
        </p:spPr>
      </p:pic>
      <p:sp>
        <p:nvSpPr>
          <p:cNvPr id="11" name="TextBox 10">
            <a:extLst>
              <a:ext uri="{FF2B5EF4-FFF2-40B4-BE49-F238E27FC236}">
                <a16:creationId xmlns:a16="http://schemas.microsoft.com/office/drawing/2014/main" id="{D7D7F79B-AFEF-4B68-871A-14C5B049B81F}"/>
              </a:ext>
            </a:extLst>
          </p:cNvPr>
          <p:cNvSpPr txBox="1"/>
          <p:nvPr userDrawn="1"/>
        </p:nvSpPr>
        <p:spPr>
          <a:xfrm>
            <a:off x="1510757" y="1571983"/>
            <a:ext cx="1823013" cy="584775"/>
          </a:xfrm>
          <a:prstGeom prst="rect">
            <a:avLst/>
          </a:prstGeom>
          <a:noFill/>
        </p:spPr>
        <p:txBody>
          <a:bodyPr wrap="square" rtlCol="0">
            <a:spAutoFit/>
          </a:bodyPr>
          <a:lstStyle/>
          <a:p>
            <a:pPr algn="ctr"/>
            <a:r>
              <a:rPr lang="en-US" sz="3200" b="1" err="1">
                <a:solidFill>
                  <a:schemeClr val="bg1"/>
                </a:solidFill>
                <a:latin typeface="Trebuchet MS" panose="020B0603020202020204" pitchFamily="34" charset="0"/>
              </a:rPr>
              <a:t>Bedankt</a:t>
            </a:r>
            <a:endParaRPr lang="nl-BE" sz="3200" b="1" err="1">
              <a:solidFill>
                <a:schemeClr val="bg1"/>
              </a:solidFill>
              <a:latin typeface="Trebuchet MS" panose="020B0603020202020204" pitchFamily="34" charset="0"/>
            </a:endParaRPr>
          </a:p>
        </p:txBody>
      </p:sp>
      <p:grpSp>
        <p:nvGrpSpPr>
          <p:cNvPr id="12" name="Group 11">
            <a:extLst>
              <a:ext uri="{FF2B5EF4-FFF2-40B4-BE49-F238E27FC236}">
                <a16:creationId xmlns:a16="http://schemas.microsoft.com/office/drawing/2014/main" id="{F35E26AA-5327-4C7C-9B77-C161E66305D2}"/>
              </a:ext>
            </a:extLst>
          </p:cNvPr>
          <p:cNvGrpSpPr/>
          <p:nvPr userDrawn="1"/>
        </p:nvGrpSpPr>
        <p:grpSpPr>
          <a:xfrm>
            <a:off x="10033000" y="5956192"/>
            <a:ext cx="1836202" cy="773665"/>
            <a:chOff x="8562940" y="5308315"/>
            <a:chExt cx="2905160" cy="1224059"/>
          </a:xfrm>
        </p:grpSpPr>
        <p:pic>
          <p:nvPicPr>
            <p:cNvPr id="13" name="Picture 12" descr="Shape, arrow&#10;&#10;Description automatically generated">
              <a:extLst>
                <a:ext uri="{FF2B5EF4-FFF2-40B4-BE49-F238E27FC236}">
                  <a16:creationId xmlns:a16="http://schemas.microsoft.com/office/drawing/2014/main" id="{54494E0A-1B93-493A-AF7D-D35AB80F06E9}"/>
                </a:ext>
              </a:extLst>
            </p:cNvPr>
            <p:cNvPicPr>
              <a:picLocks noChangeAspect="1"/>
            </p:cNvPicPr>
            <p:nvPr userDrawn="1"/>
          </p:nvPicPr>
          <p:blipFill>
            <a:blip r:embed="rId8"/>
            <a:stretch>
              <a:fillRect/>
            </a:stretch>
          </p:blipFill>
          <p:spPr>
            <a:xfrm>
              <a:off x="8562940" y="5308315"/>
              <a:ext cx="904537" cy="1224059"/>
            </a:xfrm>
            <a:prstGeom prst="rect">
              <a:avLst/>
            </a:prstGeom>
          </p:spPr>
        </p:pic>
        <p:grpSp>
          <p:nvGrpSpPr>
            <p:cNvPr id="14" name="Group 13">
              <a:extLst>
                <a:ext uri="{FF2B5EF4-FFF2-40B4-BE49-F238E27FC236}">
                  <a16:creationId xmlns:a16="http://schemas.microsoft.com/office/drawing/2014/main" id="{F004DCF7-29B4-41EC-8957-12714A9939F8}"/>
                </a:ext>
              </a:extLst>
            </p:cNvPr>
            <p:cNvGrpSpPr/>
            <p:nvPr/>
          </p:nvGrpSpPr>
          <p:grpSpPr>
            <a:xfrm>
              <a:off x="9364465" y="5510607"/>
              <a:ext cx="2103635" cy="385553"/>
              <a:chOff x="9364465" y="5510607"/>
              <a:chExt cx="2103635" cy="385553"/>
            </a:xfrm>
          </p:grpSpPr>
          <p:sp>
            <p:nvSpPr>
              <p:cNvPr id="15" name="Freeform: Shape 14">
                <a:extLst>
                  <a:ext uri="{FF2B5EF4-FFF2-40B4-BE49-F238E27FC236}">
                    <a16:creationId xmlns:a16="http://schemas.microsoft.com/office/drawing/2014/main" id="{62AB87E6-5971-4A86-8197-E3CADCF3E85B}"/>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16" name="Freeform: Shape 15">
                <a:extLst>
                  <a:ext uri="{FF2B5EF4-FFF2-40B4-BE49-F238E27FC236}">
                    <a16:creationId xmlns:a16="http://schemas.microsoft.com/office/drawing/2014/main" id="{F9A356F3-54E7-4DA6-BAE7-BC1623B8A21D}"/>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17" name="Freeform: Shape 16">
                <a:extLst>
                  <a:ext uri="{FF2B5EF4-FFF2-40B4-BE49-F238E27FC236}">
                    <a16:creationId xmlns:a16="http://schemas.microsoft.com/office/drawing/2014/main" id="{5F11415C-032B-43C3-B478-A1312300C718}"/>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18" name="Freeform: Shape 17">
                <a:extLst>
                  <a:ext uri="{FF2B5EF4-FFF2-40B4-BE49-F238E27FC236}">
                    <a16:creationId xmlns:a16="http://schemas.microsoft.com/office/drawing/2014/main" id="{89EA2012-E1A4-4EB8-81E5-36E5C6ABF04B}"/>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19" name="Freeform: Shape 18">
                <a:extLst>
                  <a:ext uri="{FF2B5EF4-FFF2-40B4-BE49-F238E27FC236}">
                    <a16:creationId xmlns:a16="http://schemas.microsoft.com/office/drawing/2014/main" id="{7773C2A5-6F3A-4E64-B554-7F7E6CD7700E}"/>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20" name="Freeform: Shape 19">
                <a:extLst>
                  <a:ext uri="{FF2B5EF4-FFF2-40B4-BE49-F238E27FC236}">
                    <a16:creationId xmlns:a16="http://schemas.microsoft.com/office/drawing/2014/main" id="{4813A656-5A5A-433C-907E-FDDB034D1B7A}"/>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21" name="Freeform: Shape 20">
                <a:extLst>
                  <a:ext uri="{FF2B5EF4-FFF2-40B4-BE49-F238E27FC236}">
                    <a16:creationId xmlns:a16="http://schemas.microsoft.com/office/drawing/2014/main" id="{0EEE41C2-5EAF-4EA8-8E8A-51C79581620F}"/>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22" name="Freeform: Shape 21">
                <a:extLst>
                  <a:ext uri="{FF2B5EF4-FFF2-40B4-BE49-F238E27FC236}">
                    <a16:creationId xmlns:a16="http://schemas.microsoft.com/office/drawing/2014/main" id="{45508944-5C24-42AF-8A75-F8221204622E}"/>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23" name="Freeform: Shape 22">
                <a:extLst>
                  <a:ext uri="{FF2B5EF4-FFF2-40B4-BE49-F238E27FC236}">
                    <a16:creationId xmlns:a16="http://schemas.microsoft.com/office/drawing/2014/main" id="{CA15011D-1E5A-4032-9648-5D9EE303B9FD}"/>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24" name="Freeform: Shape 23">
                <a:extLst>
                  <a:ext uri="{FF2B5EF4-FFF2-40B4-BE49-F238E27FC236}">
                    <a16:creationId xmlns:a16="http://schemas.microsoft.com/office/drawing/2014/main" id="{F98EF757-DD0B-4C3D-886B-609F096DA597}"/>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1E635ED4-5271-4FB7-BB84-D0F97A79C31B}"/>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6" name="Content Placeholder 2">
            <a:extLst>
              <a:ext uri="{FF2B5EF4-FFF2-40B4-BE49-F238E27FC236}">
                <a16:creationId xmlns:a16="http://schemas.microsoft.com/office/drawing/2014/main" id="{FAD3E01A-C7DA-F3A6-2AC6-2C437E4C4C41}"/>
              </a:ext>
            </a:extLst>
          </p:cNvPr>
          <p:cNvSpPr>
            <a:spLocks noGrp="1"/>
          </p:cNvSpPr>
          <p:nvPr>
            <p:ph idx="1"/>
          </p:nvPr>
        </p:nvSpPr>
        <p:spPr>
          <a:xfrm>
            <a:off x="7265690" y="1437404"/>
            <a:ext cx="4594924" cy="1288145"/>
          </a:xfrm>
        </p:spPr>
        <p:txBody>
          <a:bodyPr/>
          <a:lstStyle/>
          <a:p>
            <a:pPr lvl="0"/>
            <a:r>
              <a:rPr lang="en-US"/>
              <a:t>Click to edit Master text styles</a:t>
            </a:r>
            <a:endParaRPr lang="nl-BE"/>
          </a:p>
        </p:txBody>
      </p:sp>
    </p:spTree>
    <p:extLst>
      <p:ext uri="{BB962C8B-B14F-4D97-AF65-F5344CB8AC3E}">
        <p14:creationId xmlns:p14="http://schemas.microsoft.com/office/powerpoint/2010/main" val="2170523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Bedankt' zonder bee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506DD3-F5D1-CEB4-FED0-C1D06C1AEA07}"/>
              </a:ext>
            </a:extLst>
          </p:cNvPr>
          <p:cNvSpPr/>
          <p:nvPr userDrawn="1"/>
        </p:nvSpPr>
        <p:spPr>
          <a:xfrm>
            <a:off x="320041" y="285471"/>
            <a:ext cx="11607799" cy="5536209"/>
          </a:xfrm>
          <a:prstGeom prst="rect">
            <a:avLst/>
          </a:prstGeom>
          <a:gradFill>
            <a:gsLst>
              <a:gs pos="0">
                <a:schemeClr val="accent4"/>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Footer Placeholder 2">
            <a:extLst>
              <a:ext uri="{FF2B5EF4-FFF2-40B4-BE49-F238E27FC236}">
                <a16:creationId xmlns:a16="http://schemas.microsoft.com/office/drawing/2014/main" id="{D1937BEA-CC3F-4F54-B711-CA8193CC2C49}"/>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17CEB71E-B76F-4F6B-916F-D397CF9A392E}"/>
              </a:ext>
            </a:extLst>
          </p:cNvPr>
          <p:cNvSpPr>
            <a:spLocks noGrp="1"/>
          </p:cNvSpPr>
          <p:nvPr>
            <p:ph type="sldNum" sz="quarter" idx="12"/>
          </p:nvPr>
        </p:nvSpPr>
        <p:spPr/>
        <p:txBody>
          <a:bodyPr/>
          <a:lstStyle/>
          <a:p>
            <a:fld id="{DE1A3EBF-8DEA-41CF-92B2-382152742A26}" type="slidenum">
              <a:rPr lang="nl-BE" smtClean="0"/>
              <a:t>‹nr.›</a:t>
            </a:fld>
            <a:endParaRPr lang="nl-BE"/>
          </a:p>
        </p:txBody>
      </p:sp>
      <p:pic>
        <p:nvPicPr>
          <p:cNvPr id="9" name="Graphic 8">
            <a:extLst>
              <a:ext uri="{FF2B5EF4-FFF2-40B4-BE49-F238E27FC236}">
                <a16:creationId xmlns:a16="http://schemas.microsoft.com/office/drawing/2014/main" id="{41948725-B13F-4DA2-B85C-6C5199D03D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337" y="6130840"/>
            <a:ext cx="1924227" cy="340340"/>
          </a:xfrm>
          <a:prstGeom prst="rect">
            <a:avLst/>
          </a:prstGeom>
        </p:spPr>
      </p:pic>
      <p:grpSp>
        <p:nvGrpSpPr>
          <p:cNvPr id="12" name="Group 11">
            <a:extLst>
              <a:ext uri="{FF2B5EF4-FFF2-40B4-BE49-F238E27FC236}">
                <a16:creationId xmlns:a16="http://schemas.microsoft.com/office/drawing/2014/main" id="{F43EF81E-E0D0-467D-8E4E-59D047739F48}"/>
              </a:ext>
            </a:extLst>
          </p:cNvPr>
          <p:cNvGrpSpPr/>
          <p:nvPr userDrawn="1"/>
        </p:nvGrpSpPr>
        <p:grpSpPr>
          <a:xfrm>
            <a:off x="1328450" y="847231"/>
            <a:ext cx="4056106" cy="4412687"/>
            <a:chOff x="1405938" y="963212"/>
            <a:chExt cx="2055800" cy="2236530"/>
          </a:xfrm>
        </p:grpSpPr>
        <p:pic>
          <p:nvPicPr>
            <p:cNvPr id="10" name="Graphic 9">
              <a:extLst>
                <a:ext uri="{FF2B5EF4-FFF2-40B4-BE49-F238E27FC236}">
                  <a16:creationId xmlns:a16="http://schemas.microsoft.com/office/drawing/2014/main" id="{AEC21A13-DD31-4DBC-83FD-291E2A3B35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05938" y="963212"/>
              <a:ext cx="2055800" cy="2236530"/>
            </a:xfrm>
            <a:prstGeom prst="rect">
              <a:avLst/>
            </a:prstGeom>
          </p:spPr>
        </p:pic>
        <p:sp>
          <p:nvSpPr>
            <p:cNvPr id="11" name="TextBox 10">
              <a:extLst>
                <a:ext uri="{FF2B5EF4-FFF2-40B4-BE49-F238E27FC236}">
                  <a16:creationId xmlns:a16="http://schemas.microsoft.com/office/drawing/2014/main" id="{D7D7F79B-AFEF-4B68-871A-14C5B049B81F}"/>
                </a:ext>
              </a:extLst>
            </p:cNvPr>
            <p:cNvSpPr txBox="1"/>
            <p:nvPr userDrawn="1"/>
          </p:nvSpPr>
          <p:spPr>
            <a:xfrm>
              <a:off x="1510757" y="1571983"/>
              <a:ext cx="1823013" cy="561578"/>
            </a:xfrm>
            <a:prstGeom prst="rect">
              <a:avLst/>
            </a:prstGeom>
            <a:noFill/>
          </p:spPr>
          <p:txBody>
            <a:bodyPr wrap="square" rtlCol="0">
              <a:spAutoFit/>
            </a:bodyPr>
            <a:lstStyle/>
            <a:p>
              <a:pPr algn="ctr"/>
              <a:r>
                <a:rPr lang="en-US" sz="6600" b="1" err="1">
                  <a:solidFill>
                    <a:schemeClr val="bg1"/>
                  </a:solidFill>
                  <a:latin typeface="Trebuchet MS" panose="020B0603020202020204" pitchFamily="34" charset="0"/>
                </a:rPr>
                <a:t>Bedankt</a:t>
              </a:r>
              <a:endParaRPr lang="nl-BE" sz="6600" b="1" err="1">
                <a:solidFill>
                  <a:schemeClr val="bg1"/>
                </a:solidFill>
                <a:latin typeface="Trebuchet MS" panose="020B0603020202020204" pitchFamily="34" charset="0"/>
              </a:endParaRPr>
            </a:p>
          </p:txBody>
        </p:sp>
      </p:grpSp>
      <p:grpSp>
        <p:nvGrpSpPr>
          <p:cNvPr id="40" name="Group 39">
            <a:extLst>
              <a:ext uri="{FF2B5EF4-FFF2-40B4-BE49-F238E27FC236}">
                <a16:creationId xmlns:a16="http://schemas.microsoft.com/office/drawing/2014/main" id="{3BC432D9-7DFD-4C4C-9755-42F3A29D7136}"/>
              </a:ext>
            </a:extLst>
          </p:cNvPr>
          <p:cNvGrpSpPr/>
          <p:nvPr userDrawn="1"/>
        </p:nvGrpSpPr>
        <p:grpSpPr>
          <a:xfrm>
            <a:off x="10049009" y="5952693"/>
            <a:ext cx="1832725" cy="772200"/>
            <a:chOff x="8562940" y="5308315"/>
            <a:chExt cx="2905160" cy="1224059"/>
          </a:xfrm>
        </p:grpSpPr>
        <p:pic>
          <p:nvPicPr>
            <p:cNvPr id="41" name="Picture 40" descr="Shape, arrow&#10;&#10;Description automatically generated">
              <a:extLst>
                <a:ext uri="{FF2B5EF4-FFF2-40B4-BE49-F238E27FC236}">
                  <a16:creationId xmlns:a16="http://schemas.microsoft.com/office/drawing/2014/main" id="{A4FA69FF-A357-4C68-A19A-038B917B896C}"/>
                </a:ext>
              </a:extLst>
            </p:cNvPr>
            <p:cNvPicPr>
              <a:picLocks noChangeAspect="1"/>
            </p:cNvPicPr>
            <p:nvPr userDrawn="1"/>
          </p:nvPicPr>
          <p:blipFill>
            <a:blip r:embed="rId6"/>
            <a:stretch>
              <a:fillRect/>
            </a:stretch>
          </p:blipFill>
          <p:spPr>
            <a:xfrm>
              <a:off x="8562940" y="5308315"/>
              <a:ext cx="904537" cy="1224059"/>
            </a:xfrm>
            <a:prstGeom prst="rect">
              <a:avLst/>
            </a:prstGeom>
          </p:spPr>
        </p:pic>
        <p:grpSp>
          <p:nvGrpSpPr>
            <p:cNvPr id="42" name="Group 41">
              <a:extLst>
                <a:ext uri="{FF2B5EF4-FFF2-40B4-BE49-F238E27FC236}">
                  <a16:creationId xmlns:a16="http://schemas.microsoft.com/office/drawing/2014/main" id="{65DB6150-F9A9-41EF-B5A2-638FC11D24B6}"/>
                </a:ext>
              </a:extLst>
            </p:cNvPr>
            <p:cNvGrpSpPr/>
            <p:nvPr/>
          </p:nvGrpSpPr>
          <p:grpSpPr>
            <a:xfrm>
              <a:off x="9364465" y="5510607"/>
              <a:ext cx="2103635" cy="385553"/>
              <a:chOff x="9364465" y="5510607"/>
              <a:chExt cx="2103635" cy="385553"/>
            </a:xfrm>
          </p:grpSpPr>
          <p:sp>
            <p:nvSpPr>
              <p:cNvPr id="43" name="Freeform: Shape 42">
                <a:extLst>
                  <a:ext uri="{FF2B5EF4-FFF2-40B4-BE49-F238E27FC236}">
                    <a16:creationId xmlns:a16="http://schemas.microsoft.com/office/drawing/2014/main" id="{A6D3A8C1-9956-414A-BD2E-6A425AE17314}"/>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8FDD8BDE-DEE7-4710-A8AA-59323977ACC6}"/>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1F7EF3B6-69EF-4E5B-BD61-CB6A99307D36}"/>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E4BC14D-F986-49E4-A595-8AFF5BEEA7BA}"/>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0826C73-B6B2-4973-82F5-55E0AF11D9FD}"/>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AB8633F6-20F5-48CC-B284-AE23D50F28DD}"/>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95127195-3E92-4A86-B3CC-C9FE9BB3E316}"/>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2B859F2-29BD-45BF-AEFA-074E7B0C06B0}"/>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7A9D2712-B9C5-4025-96A1-5670DF923F76}"/>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496845DF-DD75-4CD3-9EE9-EDAB38E3667C}"/>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B9963E5-DA23-4FEB-B552-7DABB7C1E15F}"/>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
        <p:nvSpPr>
          <p:cNvPr id="27" name="Content Placeholder 2">
            <a:extLst>
              <a:ext uri="{FF2B5EF4-FFF2-40B4-BE49-F238E27FC236}">
                <a16:creationId xmlns:a16="http://schemas.microsoft.com/office/drawing/2014/main" id="{9C42AF51-C835-5D36-7BC8-33F6B0EF2B83}"/>
              </a:ext>
            </a:extLst>
          </p:cNvPr>
          <p:cNvSpPr>
            <a:spLocks noGrp="1"/>
          </p:cNvSpPr>
          <p:nvPr>
            <p:ph idx="1"/>
          </p:nvPr>
        </p:nvSpPr>
        <p:spPr>
          <a:xfrm>
            <a:off x="6146158" y="2609958"/>
            <a:ext cx="5763600" cy="1373423"/>
          </a:xfrm>
        </p:spPr>
        <p:txBody>
          <a:bodyPr/>
          <a:lstStyle/>
          <a:p>
            <a:pPr lvl="0"/>
            <a:r>
              <a:rPr lang="en-US"/>
              <a:t>Click to edit Master text styles</a:t>
            </a:r>
            <a:endParaRPr lang="nl-BE"/>
          </a:p>
        </p:txBody>
      </p:sp>
    </p:spTree>
    <p:extLst>
      <p:ext uri="{BB962C8B-B14F-4D97-AF65-F5344CB8AC3E}">
        <p14:creationId xmlns:p14="http://schemas.microsoft.com/office/powerpoint/2010/main" val="24183653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oofding deel 1">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161CE799-4EB4-3A18-8A96-ED92CCD81577}"/>
              </a:ext>
            </a:extLst>
          </p:cNvPr>
          <p:cNvPicPr>
            <a:picLocks noChangeAspect="1"/>
          </p:cNvPicPr>
          <p:nvPr userDrawn="1"/>
        </p:nvPicPr>
        <p:blipFill rotWithShape="1">
          <a:blip r:embed="rId2"/>
          <a:srcRect l="13764" t="1435" r="-11154" b="1435"/>
          <a:stretch/>
        </p:blipFill>
        <p:spPr>
          <a:xfrm>
            <a:off x="0" y="0"/>
            <a:ext cx="10314512"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1</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234775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ing deel 2">
    <p:bg>
      <p:bgPr>
        <a:solidFill>
          <a:schemeClr val="bg1"/>
        </a:solidFill>
        <a:effectLst/>
      </p:bgPr>
    </p:bg>
    <p:spTree>
      <p:nvGrpSpPr>
        <p:cNvPr id="1" name=""/>
        <p:cNvGrpSpPr/>
        <p:nvPr/>
      </p:nvGrpSpPr>
      <p:grpSpPr>
        <a:xfrm>
          <a:off x="0" y="0"/>
          <a:ext cx="0" cy="0"/>
          <a:chOff x="0" y="0"/>
          <a:chExt cx="0" cy="0"/>
        </a:xfrm>
      </p:grpSpPr>
      <p:pic>
        <p:nvPicPr>
          <p:cNvPr id="8" name="Picture 7" descr="A person and a child looking at a cell phone&#10;&#10;Description automatically generated with low confidence">
            <a:extLst>
              <a:ext uri="{FF2B5EF4-FFF2-40B4-BE49-F238E27FC236}">
                <a16:creationId xmlns:a16="http://schemas.microsoft.com/office/drawing/2014/main" id="{EA6EC834-C3DC-40C3-A47C-40BDC6AAAD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7720"/>
          <a:stretch/>
        </p:blipFill>
        <p:spPr>
          <a:xfrm>
            <a:off x="-2" y="0"/>
            <a:ext cx="10287000"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40511"/>
            <a:ext cx="12192000" cy="6898511"/>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2"/>
                </a:solidFill>
              </a:defRPr>
            </a:lvl1pPr>
          </a:lstStyle>
          <a:p>
            <a:r>
              <a:rPr lang="en-US" err="1"/>
              <a:t>Hier</a:t>
            </a:r>
            <a:r>
              <a:rPr lang="en-US"/>
              <a:t> </a:t>
            </a:r>
            <a:r>
              <a:rPr lang="en-US" err="1"/>
              <a:t>komt</a:t>
            </a:r>
            <a:r>
              <a:rPr lang="en-US"/>
              <a:t> de </a:t>
            </a:r>
            <a:r>
              <a:rPr lang="en-US" err="1"/>
              <a:t>titel</a:t>
            </a:r>
            <a:r>
              <a:rPr lang="en-US"/>
              <a:t> van </a:t>
            </a:r>
            <a:r>
              <a:rPr lang="en-US" err="1"/>
              <a:t>deel</a:t>
            </a:r>
            <a:r>
              <a:rPr lang="en-US"/>
              <a:t> 2</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348702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oofding deel 3">
    <p:bg>
      <p:bgPr>
        <a:solidFill>
          <a:schemeClr val="bg1"/>
        </a:solidFill>
        <a:effectLst/>
      </p:bgPr>
    </p:bg>
    <p:spTree>
      <p:nvGrpSpPr>
        <p:cNvPr id="1" name=""/>
        <p:cNvGrpSpPr/>
        <p:nvPr/>
      </p:nvGrpSpPr>
      <p:grpSpPr>
        <a:xfrm>
          <a:off x="0" y="0"/>
          <a:ext cx="0" cy="0"/>
          <a:chOff x="0" y="0"/>
          <a:chExt cx="0" cy="0"/>
        </a:xfrm>
      </p:grpSpPr>
      <p:pic>
        <p:nvPicPr>
          <p:cNvPr id="8" name="Picture 7" descr="A person and a child sitting on a couch&#10;&#10;Description automatically generated with medium confidence">
            <a:extLst>
              <a:ext uri="{FF2B5EF4-FFF2-40B4-BE49-F238E27FC236}">
                <a16:creationId xmlns:a16="http://schemas.microsoft.com/office/drawing/2014/main" id="{74038E04-E054-490F-BAC0-2DCA6E48A2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483"/>
          <a:stretch/>
        </p:blipFill>
        <p:spPr>
          <a:xfrm>
            <a:off x="0" y="0"/>
            <a:ext cx="10287000"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3">
              <a:extLst>
                <a:ext uri="{96DAC541-7B7A-43D3-8B79-37D633B846F1}">
                  <asvg:svgBlip xmlns:asvg="http://schemas.microsoft.com/office/drawing/2016/SVG/main" r:embed="rId4"/>
                </a:ext>
              </a:extLst>
            </a:blip>
            <a:stretch>
              <a:fillRect t="-1630" b="1"/>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3</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804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ing deel 4">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ree, outdoor, person, grass&#10;&#10;Description automatically generated">
            <a:extLst>
              <a:ext uri="{FF2B5EF4-FFF2-40B4-BE49-F238E27FC236}">
                <a16:creationId xmlns:a16="http://schemas.microsoft.com/office/drawing/2014/main" id="{C0AAA25B-78F5-4740-A232-E2F326C1C3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592" r="-30592"/>
          <a:stretch/>
        </p:blipFill>
        <p:spPr>
          <a:xfrm>
            <a:off x="-2" y="0"/>
            <a:ext cx="10287000"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2534856" y="0"/>
            <a:ext cx="9657144" cy="6858000"/>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4</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379119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ing deel 5">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playing video games&#10;&#10;Description automatically generated with medium confidence">
            <a:extLst>
              <a:ext uri="{FF2B5EF4-FFF2-40B4-BE49-F238E27FC236}">
                <a16:creationId xmlns:a16="http://schemas.microsoft.com/office/drawing/2014/main" id="{4D045AC6-4898-4E71-8124-3E7056087E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47" r="-14047"/>
          <a:stretch/>
        </p:blipFill>
        <p:spPr>
          <a:xfrm>
            <a:off x="0" y="0"/>
            <a:ext cx="8408598" cy="6858000"/>
          </a:xfrm>
          <a:prstGeom prst="rect">
            <a:avLst/>
          </a:prstGeom>
        </p:spPr>
      </p:pic>
      <p:sp>
        <p:nvSpPr>
          <p:cNvPr id="37" name="Picture Placeholder 6">
            <a:extLst>
              <a:ext uri="{FF2B5EF4-FFF2-40B4-BE49-F238E27FC236}">
                <a16:creationId xmlns:a16="http://schemas.microsoft.com/office/drawing/2014/main" id="{90BCCAAC-97A8-4EBD-8E0B-127F3739515E}"/>
              </a:ext>
            </a:extLst>
          </p:cNvPr>
          <p:cNvSpPr>
            <a:spLocks noGrp="1"/>
          </p:cNvSpPr>
          <p:nvPr>
            <p:ph type="pic" sz="quarter" idx="14"/>
          </p:nvPr>
        </p:nvSpPr>
        <p:spPr>
          <a:xfrm>
            <a:off x="0" y="0"/>
            <a:ext cx="12192000" cy="6858000"/>
          </a:xfrm>
          <a:blipFill>
            <a:blip r:embed="rId3">
              <a:extLst>
                <a:ext uri="{96DAC541-7B7A-43D3-8B79-37D633B846F1}">
                  <asvg:svgBlip xmlns:asvg="http://schemas.microsoft.com/office/drawing/2016/SVG/main" r:embed="rId4"/>
                </a:ext>
              </a:extLst>
            </a:blip>
            <a:stretch>
              <a:fillRect/>
            </a:stretch>
          </a:blipFill>
        </p:spPr>
        <p:txBody>
          <a:bodyPr/>
          <a:lstStyle>
            <a:lvl1pPr>
              <a:defRPr>
                <a:solidFill>
                  <a:schemeClr val="tx1">
                    <a:alpha val="0"/>
                  </a:schemeClr>
                </a:solidFill>
              </a:defRPr>
            </a:lvl1pPr>
          </a:lstStyle>
          <a:p>
            <a:endParaRPr lang="nl-BE"/>
          </a:p>
        </p:txBody>
      </p:sp>
      <p:sp>
        <p:nvSpPr>
          <p:cNvPr id="9" name="Picture Placeholder 8">
            <a:extLst>
              <a:ext uri="{FF2B5EF4-FFF2-40B4-BE49-F238E27FC236}">
                <a16:creationId xmlns:a16="http://schemas.microsoft.com/office/drawing/2014/main" id="{7494B830-325A-40EE-835E-F9FA066D07A2}"/>
              </a:ext>
            </a:extLst>
          </p:cNvPr>
          <p:cNvSpPr>
            <a:spLocks noGrp="1"/>
          </p:cNvSpPr>
          <p:nvPr>
            <p:ph type="pic" sz="quarter" idx="15"/>
          </p:nvPr>
        </p:nvSpPr>
        <p:spPr>
          <a:xfrm>
            <a:off x="5596358" y="1137600"/>
            <a:ext cx="1436400" cy="1436400"/>
          </a:xfrm>
          <a:blipFill>
            <a:blip r:embed="rId5">
              <a:extLst>
                <a:ext uri="{96DAC541-7B7A-43D3-8B79-37D633B846F1}">
                  <asvg:svgBlip xmlns:asvg="http://schemas.microsoft.com/office/drawing/2016/SVG/main" r:embed="rId6"/>
                </a:ext>
              </a:extLst>
            </a:blip>
            <a:stretch>
              <a:fillRect/>
            </a:stretch>
          </a:blipFill>
        </p:spPr>
        <p:txBody>
          <a:bodyPr/>
          <a:lstStyle>
            <a:lvl1pPr>
              <a:defRPr>
                <a:solidFill>
                  <a:schemeClr val="tx1">
                    <a:alpha val="0"/>
                  </a:schemeClr>
                </a:solidFill>
              </a:defRPr>
            </a:lvl1pPr>
          </a:lstStyle>
          <a:p>
            <a:endParaRPr lang="nl-BE"/>
          </a:p>
        </p:txBody>
      </p:sp>
      <p:sp>
        <p:nvSpPr>
          <p:cNvPr id="2" name="Title 1">
            <a:extLst>
              <a:ext uri="{FF2B5EF4-FFF2-40B4-BE49-F238E27FC236}">
                <a16:creationId xmlns:a16="http://schemas.microsoft.com/office/drawing/2014/main" id="{F85B5482-ED42-4E38-A1AF-1B6F04FE8940}"/>
              </a:ext>
            </a:extLst>
          </p:cNvPr>
          <p:cNvSpPr>
            <a:spLocks noGrp="1"/>
          </p:cNvSpPr>
          <p:nvPr>
            <p:ph type="ctrTitle" hasCustomPrompt="1"/>
          </p:nvPr>
        </p:nvSpPr>
        <p:spPr>
          <a:xfrm>
            <a:off x="5596358" y="2882096"/>
            <a:ext cx="6347893" cy="2070022"/>
          </a:xfrm>
        </p:spPr>
        <p:txBody>
          <a:bodyPr anchor="t">
            <a:noAutofit/>
          </a:bodyPr>
          <a:lstStyle>
            <a:lvl1pPr algn="ctr">
              <a:defRPr sz="6000">
                <a:solidFill>
                  <a:schemeClr val="bg1"/>
                </a:solidFill>
              </a:defRPr>
            </a:lvl1pPr>
          </a:lstStyle>
          <a:p>
            <a:r>
              <a:rPr lang="en-US" sz="6000" err="1">
                <a:solidFill>
                  <a:schemeClr val="bg1"/>
                </a:solidFill>
              </a:rPr>
              <a:t>Hier</a:t>
            </a:r>
            <a:r>
              <a:rPr lang="en-US" sz="6000">
                <a:solidFill>
                  <a:schemeClr val="bg1"/>
                </a:solidFill>
              </a:rPr>
              <a:t> </a:t>
            </a:r>
            <a:r>
              <a:rPr lang="en-US" sz="6000" err="1">
                <a:solidFill>
                  <a:schemeClr val="bg1"/>
                </a:solidFill>
              </a:rPr>
              <a:t>komt</a:t>
            </a:r>
            <a:r>
              <a:rPr lang="en-US" sz="6000">
                <a:solidFill>
                  <a:schemeClr val="bg1"/>
                </a:solidFill>
              </a:rPr>
              <a:t> de</a:t>
            </a:r>
            <a:br>
              <a:rPr lang="en-US" sz="6000">
                <a:solidFill>
                  <a:schemeClr val="bg1"/>
                </a:solidFill>
              </a:rPr>
            </a:br>
            <a:r>
              <a:rPr lang="en-US" sz="6000" err="1">
                <a:solidFill>
                  <a:schemeClr val="bg1"/>
                </a:solidFill>
              </a:rPr>
              <a:t>titel</a:t>
            </a:r>
            <a:r>
              <a:rPr lang="en-US" sz="6000">
                <a:solidFill>
                  <a:schemeClr val="bg1"/>
                </a:solidFill>
              </a:rPr>
              <a:t> van </a:t>
            </a:r>
            <a:r>
              <a:rPr lang="en-US" sz="6000" err="1">
                <a:solidFill>
                  <a:schemeClr val="bg1"/>
                </a:solidFill>
              </a:rPr>
              <a:t>deel</a:t>
            </a:r>
            <a:r>
              <a:rPr lang="en-US" sz="6000">
                <a:solidFill>
                  <a:schemeClr val="bg1"/>
                </a:solidFill>
              </a:rPr>
              <a:t> 5</a:t>
            </a:r>
            <a:endParaRPr lang="nl-BE"/>
          </a:p>
        </p:txBody>
      </p:sp>
      <p:sp>
        <p:nvSpPr>
          <p:cNvPr id="5" name="Footer Placeholder 4">
            <a:extLst>
              <a:ext uri="{FF2B5EF4-FFF2-40B4-BE49-F238E27FC236}">
                <a16:creationId xmlns:a16="http://schemas.microsoft.com/office/drawing/2014/main" id="{F516BBDA-58A1-4B7B-9135-825C368CCAC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73D3A8B-489F-4CBA-A15C-1A55CE7F5969}"/>
              </a:ext>
            </a:extLst>
          </p:cNvPr>
          <p:cNvSpPr>
            <a:spLocks noGrp="1"/>
          </p:cNvSpPr>
          <p:nvPr>
            <p:ph type="sldNum" sz="quarter" idx="12"/>
          </p:nvPr>
        </p:nvSpPr>
        <p:spPr/>
        <p:txBody>
          <a:bodyPr/>
          <a:lstStyle/>
          <a:p>
            <a:fld id="{DE1A3EBF-8DEA-41CF-92B2-382152742A26}" type="slidenum">
              <a:rPr lang="nl-BE" smtClean="0"/>
              <a:t>‹nr.›</a:t>
            </a:fld>
            <a:endParaRPr lang="nl-BE"/>
          </a:p>
        </p:txBody>
      </p:sp>
    </p:spTree>
    <p:extLst>
      <p:ext uri="{BB962C8B-B14F-4D97-AF65-F5344CB8AC3E}">
        <p14:creationId xmlns:p14="http://schemas.microsoft.com/office/powerpoint/2010/main" val="22957382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12333-C73B-4312-8736-D52D5575C617}"/>
              </a:ext>
            </a:extLst>
          </p:cNvPr>
          <p:cNvSpPr>
            <a:spLocks noGrp="1"/>
          </p:cNvSpPr>
          <p:nvPr>
            <p:ph type="title"/>
          </p:nvPr>
        </p:nvSpPr>
        <p:spPr>
          <a:xfrm>
            <a:off x="613207" y="365125"/>
            <a:ext cx="10962610" cy="986523"/>
          </a:xfrm>
          <a:prstGeom prst="rect">
            <a:avLst/>
          </a:prstGeom>
        </p:spPr>
        <p:txBody>
          <a:bodyPr vert="horz" lIns="91440" tIns="45720" rIns="91440" bIns="45720" rtlCol="0" anchor="b">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DE43130E-36AD-4935-B601-D89772975071}"/>
              </a:ext>
            </a:extLst>
          </p:cNvPr>
          <p:cNvSpPr>
            <a:spLocks noGrp="1"/>
          </p:cNvSpPr>
          <p:nvPr>
            <p:ph type="body" idx="1"/>
          </p:nvPr>
        </p:nvSpPr>
        <p:spPr>
          <a:xfrm>
            <a:off x="613207" y="1668027"/>
            <a:ext cx="10962610" cy="39598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Footer Placeholder 4">
            <a:extLst>
              <a:ext uri="{FF2B5EF4-FFF2-40B4-BE49-F238E27FC236}">
                <a16:creationId xmlns:a16="http://schemas.microsoft.com/office/drawing/2014/main" id="{A9AA05AC-E735-47E5-B84A-056424B9690C}"/>
              </a:ext>
            </a:extLst>
          </p:cNvPr>
          <p:cNvSpPr>
            <a:spLocks noGrp="1"/>
          </p:cNvSpPr>
          <p:nvPr>
            <p:ph type="ftr" sz="quarter" idx="3"/>
          </p:nvPr>
        </p:nvSpPr>
        <p:spPr>
          <a:xfrm>
            <a:off x="3150890" y="707976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5F61C282-3E2C-4005-BCDD-A257E5218EE3}"/>
              </a:ext>
            </a:extLst>
          </p:cNvPr>
          <p:cNvSpPr>
            <a:spLocks noGrp="1"/>
          </p:cNvSpPr>
          <p:nvPr>
            <p:ph type="sldNum" sz="quarter" idx="4"/>
          </p:nvPr>
        </p:nvSpPr>
        <p:spPr>
          <a:xfrm>
            <a:off x="7338319" y="7079768"/>
            <a:ext cx="245733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A3EBF-8DEA-41CF-92B2-382152742A26}" type="slidenum">
              <a:rPr lang="nl-BE" smtClean="0"/>
              <a:t>‹nr.›</a:t>
            </a:fld>
            <a:endParaRPr lang="nl-BE"/>
          </a:p>
        </p:txBody>
      </p:sp>
      <p:pic>
        <p:nvPicPr>
          <p:cNvPr id="102" name="Graphic 101">
            <a:extLst>
              <a:ext uri="{FF2B5EF4-FFF2-40B4-BE49-F238E27FC236}">
                <a16:creationId xmlns:a16="http://schemas.microsoft.com/office/drawing/2014/main" id="{BE7FD6A3-3263-4AC8-BC9F-82AE2FCA6327}"/>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613207" y="6101809"/>
            <a:ext cx="1670578" cy="295476"/>
          </a:xfrm>
          <a:prstGeom prst="rect">
            <a:avLst/>
          </a:prstGeom>
        </p:spPr>
      </p:pic>
      <p:grpSp>
        <p:nvGrpSpPr>
          <p:cNvPr id="21" name="Group 20">
            <a:extLst>
              <a:ext uri="{FF2B5EF4-FFF2-40B4-BE49-F238E27FC236}">
                <a16:creationId xmlns:a16="http://schemas.microsoft.com/office/drawing/2014/main" id="{56EF9841-29DA-4E73-A9FB-BD6C9573D583}"/>
              </a:ext>
            </a:extLst>
          </p:cNvPr>
          <p:cNvGrpSpPr/>
          <p:nvPr userDrawn="1"/>
        </p:nvGrpSpPr>
        <p:grpSpPr>
          <a:xfrm>
            <a:off x="10076479" y="5987415"/>
            <a:ext cx="1496547" cy="630555"/>
            <a:chOff x="8562940" y="5308315"/>
            <a:chExt cx="2905160" cy="1224059"/>
          </a:xfrm>
        </p:grpSpPr>
        <p:pic>
          <p:nvPicPr>
            <p:cNvPr id="22" name="Picture 21" descr="Shape, arrow&#10;&#10;Description automatically generated">
              <a:extLst>
                <a:ext uri="{FF2B5EF4-FFF2-40B4-BE49-F238E27FC236}">
                  <a16:creationId xmlns:a16="http://schemas.microsoft.com/office/drawing/2014/main" id="{C3376B46-D509-452F-A99D-273540523E0E}"/>
                </a:ext>
              </a:extLst>
            </p:cNvPr>
            <p:cNvPicPr>
              <a:picLocks noChangeAspect="1"/>
            </p:cNvPicPr>
            <p:nvPr userDrawn="1"/>
          </p:nvPicPr>
          <p:blipFill>
            <a:blip r:embed="rId52"/>
            <a:stretch>
              <a:fillRect/>
            </a:stretch>
          </p:blipFill>
          <p:spPr>
            <a:xfrm>
              <a:off x="8562940" y="5308315"/>
              <a:ext cx="904537" cy="1224059"/>
            </a:xfrm>
            <a:prstGeom prst="rect">
              <a:avLst/>
            </a:prstGeom>
          </p:spPr>
        </p:pic>
        <p:grpSp>
          <p:nvGrpSpPr>
            <p:cNvPr id="23" name="Group 22">
              <a:extLst>
                <a:ext uri="{FF2B5EF4-FFF2-40B4-BE49-F238E27FC236}">
                  <a16:creationId xmlns:a16="http://schemas.microsoft.com/office/drawing/2014/main" id="{3DB56374-2444-4983-ABDE-2269718152FF}"/>
                </a:ext>
              </a:extLst>
            </p:cNvPr>
            <p:cNvGrpSpPr/>
            <p:nvPr/>
          </p:nvGrpSpPr>
          <p:grpSpPr>
            <a:xfrm>
              <a:off x="9364465" y="5510607"/>
              <a:ext cx="2103635" cy="385553"/>
              <a:chOff x="9364465" y="5510607"/>
              <a:chExt cx="2103635" cy="385553"/>
            </a:xfrm>
          </p:grpSpPr>
          <p:sp>
            <p:nvSpPr>
              <p:cNvPr id="24" name="Freeform: Shape 23">
                <a:extLst>
                  <a:ext uri="{FF2B5EF4-FFF2-40B4-BE49-F238E27FC236}">
                    <a16:creationId xmlns:a16="http://schemas.microsoft.com/office/drawing/2014/main" id="{D2C896D5-19F1-4D26-9356-484E86A587DB}"/>
                  </a:ext>
                </a:extLst>
              </p:cNvPr>
              <p:cNvSpPr/>
              <p:nvPr/>
            </p:nvSpPr>
            <p:spPr>
              <a:xfrm>
                <a:off x="9364465" y="5510607"/>
                <a:ext cx="311383" cy="383410"/>
              </a:xfrm>
              <a:custGeom>
                <a:avLst/>
                <a:gdLst>
                  <a:gd name="connsiteX0" fmla="*/ 557524 w 1060570"/>
                  <a:gd name="connsiteY0" fmla="*/ 523718 h 1305893"/>
                  <a:gd name="connsiteX1" fmla="*/ 279881 w 1060570"/>
                  <a:gd name="connsiteY1" fmla="*/ 369223 h 1305893"/>
                  <a:gd name="connsiteX2" fmla="*/ 541104 w 1060570"/>
                  <a:gd name="connsiteY2" fmla="*/ 204280 h 1305893"/>
                  <a:gd name="connsiteX3" fmla="*/ 824718 w 1060570"/>
                  <a:gd name="connsiteY3" fmla="*/ 331159 h 1305893"/>
                  <a:gd name="connsiteX4" fmla="*/ 835167 w 1060570"/>
                  <a:gd name="connsiteY4" fmla="*/ 345340 h 1305893"/>
                  <a:gd name="connsiteX5" fmla="*/ 1010559 w 1060570"/>
                  <a:gd name="connsiteY5" fmla="*/ 227417 h 1305893"/>
                  <a:gd name="connsiteX6" fmla="*/ 1001603 w 1060570"/>
                  <a:gd name="connsiteY6" fmla="*/ 212490 h 1305893"/>
                  <a:gd name="connsiteX7" fmla="*/ 535880 w 1060570"/>
                  <a:gd name="connsiteY7" fmla="*/ 526 h 1305893"/>
                  <a:gd name="connsiteX8" fmla="*/ 142553 w 1060570"/>
                  <a:gd name="connsiteY8" fmla="*/ 137108 h 1305893"/>
                  <a:gd name="connsiteX9" fmla="*/ 52245 w 1060570"/>
                  <a:gd name="connsiteY9" fmla="*/ 365492 h 1305893"/>
                  <a:gd name="connsiteX10" fmla="*/ 535134 w 1060570"/>
                  <a:gd name="connsiteY10" fmla="*/ 734935 h 1305893"/>
                  <a:gd name="connsiteX11" fmla="*/ 828449 w 1060570"/>
                  <a:gd name="connsiteY11" fmla="*/ 915552 h 1305893"/>
                  <a:gd name="connsiteX12" fmla="*/ 541104 w 1060570"/>
                  <a:gd name="connsiteY12" fmla="*/ 1097662 h 1305893"/>
                  <a:gd name="connsiteX13" fmla="*/ 180617 w 1060570"/>
                  <a:gd name="connsiteY13" fmla="*/ 908088 h 1305893"/>
                  <a:gd name="connsiteX14" fmla="*/ 173900 w 1060570"/>
                  <a:gd name="connsiteY14" fmla="*/ 891669 h 1305893"/>
                  <a:gd name="connsiteX15" fmla="*/ 0 w 1060570"/>
                  <a:gd name="connsiteY15" fmla="*/ 1008099 h 1305893"/>
                  <a:gd name="connsiteX16" fmla="*/ 7464 w 1060570"/>
                  <a:gd name="connsiteY16" fmla="*/ 1022280 h 1305893"/>
                  <a:gd name="connsiteX17" fmla="*/ 542597 w 1060570"/>
                  <a:gd name="connsiteY17" fmla="*/ 1305893 h 1305893"/>
                  <a:gd name="connsiteX18" fmla="*/ 1060564 w 1060570"/>
                  <a:gd name="connsiteY18" fmla="*/ 915552 h 1305893"/>
                  <a:gd name="connsiteX19" fmla="*/ 560509 w 1060570"/>
                  <a:gd name="connsiteY19" fmla="*/ 523718 h 1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570" h="1305893">
                    <a:moveTo>
                      <a:pt x="557524" y="523718"/>
                    </a:moveTo>
                    <a:cubicBezTo>
                      <a:pt x="385863" y="499088"/>
                      <a:pt x="279881" y="464756"/>
                      <a:pt x="279881" y="369223"/>
                    </a:cubicBezTo>
                    <a:cubicBezTo>
                      <a:pt x="279881" y="273691"/>
                      <a:pt x="382132" y="204280"/>
                      <a:pt x="541104" y="204280"/>
                    </a:cubicBezTo>
                    <a:cubicBezTo>
                      <a:pt x="650378" y="199414"/>
                      <a:pt x="755523" y="246449"/>
                      <a:pt x="824718" y="331159"/>
                    </a:cubicBezTo>
                    <a:lnTo>
                      <a:pt x="835167" y="345340"/>
                    </a:lnTo>
                    <a:lnTo>
                      <a:pt x="1010559" y="227417"/>
                    </a:lnTo>
                    <a:lnTo>
                      <a:pt x="1001603" y="212490"/>
                    </a:lnTo>
                    <a:cubicBezTo>
                      <a:pt x="912041" y="69937"/>
                      <a:pt x="759785" y="526"/>
                      <a:pt x="535880" y="526"/>
                    </a:cubicBezTo>
                    <a:cubicBezTo>
                      <a:pt x="392163" y="-5678"/>
                      <a:pt x="251490" y="43170"/>
                      <a:pt x="142553" y="137108"/>
                    </a:cubicBezTo>
                    <a:cubicBezTo>
                      <a:pt x="82263" y="197540"/>
                      <a:pt x="49588" y="280169"/>
                      <a:pt x="52245" y="365492"/>
                    </a:cubicBezTo>
                    <a:cubicBezTo>
                      <a:pt x="52245" y="632685"/>
                      <a:pt x="284360" y="700603"/>
                      <a:pt x="535134" y="734935"/>
                    </a:cubicBezTo>
                    <a:cubicBezTo>
                      <a:pt x="741126" y="762550"/>
                      <a:pt x="828449" y="816287"/>
                      <a:pt x="828449" y="915552"/>
                    </a:cubicBezTo>
                    <a:cubicBezTo>
                      <a:pt x="828449" y="1084974"/>
                      <a:pt x="604544" y="1097662"/>
                      <a:pt x="541104" y="1097662"/>
                    </a:cubicBezTo>
                    <a:cubicBezTo>
                      <a:pt x="395506" y="1104304"/>
                      <a:pt x="257663" y="1031811"/>
                      <a:pt x="180617" y="908088"/>
                    </a:cubicBezTo>
                    <a:lnTo>
                      <a:pt x="173900" y="891669"/>
                    </a:lnTo>
                    <a:lnTo>
                      <a:pt x="0" y="1008099"/>
                    </a:lnTo>
                    <a:lnTo>
                      <a:pt x="7464" y="1022280"/>
                    </a:lnTo>
                    <a:cubicBezTo>
                      <a:pt x="112699" y="1216331"/>
                      <a:pt x="282121" y="1305893"/>
                      <a:pt x="542597" y="1305893"/>
                    </a:cubicBezTo>
                    <a:cubicBezTo>
                      <a:pt x="803073" y="1305893"/>
                      <a:pt x="1059072" y="1203643"/>
                      <a:pt x="1060564" y="915552"/>
                    </a:cubicBezTo>
                    <a:cubicBezTo>
                      <a:pt x="1062057" y="627461"/>
                      <a:pt x="807552" y="558050"/>
                      <a:pt x="560509" y="523718"/>
                    </a:cubicBezTo>
                  </a:path>
                </a:pathLst>
              </a:custGeom>
              <a:solidFill>
                <a:srgbClr val="DB0029"/>
              </a:solidFill>
              <a:ln w="74624"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487EF911-05C4-4360-AAA9-D5A491A64FB9}"/>
                  </a:ext>
                </a:extLst>
              </p:cNvPr>
              <p:cNvSpPr/>
              <p:nvPr/>
            </p:nvSpPr>
            <p:spPr>
              <a:xfrm>
                <a:off x="9703345" y="5620706"/>
                <a:ext cx="269092" cy="275454"/>
              </a:xfrm>
              <a:custGeom>
                <a:avLst/>
                <a:gdLst>
                  <a:gd name="connsiteX0" fmla="*/ 456400 w 916527"/>
                  <a:gd name="connsiteY0" fmla="*/ 196 h 938194"/>
                  <a:gd name="connsiteX1" fmla="*/ 201 w 916527"/>
                  <a:gd name="connsiteY1" fmla="*/ 430281 h 938194"/>
                  <a:gd name="connsiteX2" fmla="*/ 380 w 916527"/>
                  <a:gd name="connsiteY2" fmla="*/ 461441 h 938194"/>
                  <a:gd name="connsiteX3" fmla="*/ 439779 w 916527"/>
                  <a:gd name="connsiteY3" fmla="*/ 937814 h 938194"/>
                  <a:gd name="connsiteX4" fmla="*/ 916153 w 916527"/>
                  <a:gd name="connsiteY4" fmla="*/ 498422 h 938194"/>
                  <a:gd name="connsiteX5" fmla="*/ 916153 w 916527"/>
                  <a:gd name="connsiteY5" fmla="*/ 461441 h 938194"/>
                  <a:gd name="connsiteX6" fmla="*/ 482150 w 916527"/>
                  <a:gd name="connsiteY6" fmla="*/ 241 h 938194"/>
                  <a:gd name="connsiteX7" fmla="*/ 456400 w 916527"/>
                  <a:gd name="connsiteY7" fmla="*/ 196 h 938194"/>
                  <a:gd name="connsiteX8" fmla="*/ 700457 w 916527"/>
                  <a:gd name="connsiteY8" fmla="*/ 461441 h 938194"/>
                  <a:gd name="connsiteX9" fmla="*/ 476216 w 916527"/>
                  <a:gd name="connsiteY9" fmla="*/ 723820 h 938194"/>
                  <a:gd name="connsiteX10" fmla="*/ 213836 w 916527"/>
                  <a:gd name="connsiteY10" fmla="*/ 499587 h 938194"/>
                  <a:gd name="connsiteX11" fmla="*/ 213836 w 916527"/>
                  <a:gd name="connsiteY11" fmla="*/ 461441 h 938194"/>
                  <a:gd name="connsiteX12" fmla="*/ 438078 w 916527"/>
                  <a:gd name="connsiteY12" fmla="*/ 199061 h 938194"/>
                  <a:gd name="connsiteX13" fmla="*/ 700457 w 916527"/>
                  <a:gd name="connsiteY13" fmla="*/ 423295 h 938194"/>
                  <a:gd name="connsiteX14" fmla="*/ 700457 w 916527"/>
                  <a:gd name="connsiteY14" fmla="*/ 461441 h 9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527" h="938194">
                    <a:moveTo>
                      <a:pt x="456400" y="196"/>
                    </a:moveTo>
                    <a:cubicBezTo>
                      <a:pt x="211665" y="-7014"/>
                      <a:pt x="7411" y="185537"/>
                      <a:pt x="201" y="430281"/>
                    </a:cubicBezTo>
                    <a:cubicBezTo>
                      <a:pt x="-105" y="440662"/>
                      <a:pt x="-45" y="451059"/>
                      <a:pt x="380" y="461441"/>
                    </a:cubicBezTo>
                    <a:cubicBezTo>
                      <a:pt x="-9830" y="714327"/>
                      <a:pt x="186893" y="927604"/>
                      <a:pt x="439779" y="937814"/>
                    </a:cubicBezTo>
                    <a:cubicBezTo>
                      <a:pt x="692658" y="948031"/>
                      <a:pt x="905942" y="751301"/>
                      <a:pt x="916153" y="498422"/>
                    </a:cubicBezTo>
                    <a:cubicBezTo>
                      <a:pt x="916653" y="486100"/>
                      <a:pt x="916653" y="473763"/>
                      <a:pt x="916153" y="461441"/>
                    </a:cubicBezTo>
                    <a:cubicBezTo>
                      <a:pt x="923660" y="214234"/>
                      <a:pt x="729356" y="7749"/>
                      <a:pt x="482150" y="241"/>
                    </a:cubicBezTo>
                    <a:cubicBezTo>
                      <a:pt x="473566" y="-20"/>
                      <a:pt x="464984" y="-35"/>
                      <a:pt x="456400" y="196"/>
                    </a:cubicBezTo>
                    <a:moveTo>
                      <a:pt x="700457" y="461441"/>
                    </a:moveTo>
                    <a:cubicBezTo>
                      <a:pt x="710988" y="595814"/>
                      <a:pt x="610597" y="713289"/>
                      <a:pt x="476216" y="723820"/>
                    </a:cubicBezTo>
                    <a:cubicBezTo>
                      <a:pt x="341843" y="734359"/>
                      <a:pt x="224368" y="633960"/>
                      <a:pt x="213836" y="499587"/>
                    </a:cubicBezTo>
                    <a:cubicBezTo>
                      <a:pt x="212844" y="486891"/>
                      <a:pt x="212844" y="474136"/>
                      <a:pt x="213836" y="461441"/>
                    </a:cubicBezTo>
                    <a:cubicBezTo>
                      <a:pt x="203305" y="327068"/>
                      <a:pt x="303697" y="209592"/>
                      <a:pt x="438078" y="199061"/>
                    </a:cubicBezTo>
                    <a:cubicBezTo>
                      <a:pt x="572451" y="188523"/>
                      <a:pt x="689926" y="288922"/>
                      <a:pt x="700457" y="423295"/>
                    </a:cubicBezTo>
                    <a:cubicBezTo>
                      <a:pt x="701450" y="435990"/>
                      <a:pt x="701450" y="448745"/>
                      <a:pt x="700457" y="461441"/>
                    </a:cubicBezTo>
                  </a:path>
                </a:pathLst>
              </a:custGeom>
              <a:solidFill>
                <a:srgbClr val="DB0029"/>
              </a:solidFill>
              <a:ln w="74624"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E4F02EB6-E992-4F72-B717-0A0E0633BD34}"/>
                  </a:ext>
                </a:extLst>
              </p:cNvPr>
              <p:cNvSpPr/>
              <p:nvPr/>
            </p:nvSpPr>
            <p:spPr>
              <a:xfrm>
                <a:off x="10018783" y="5521499"/>
                <a:ext cx="62671" cy="364630"/>
              </a:xfrm>
              <a:custGeom>
                <a:avLst/>
                <a:gdLst>
                  <a:gd name="connsiteX0" fmla="*/ 0 w 213456"/>
                  <a:gd name="connsiteY0" fmla="*/ 0 h 1241927"/>
                  <a:gd name="connsiteX1" fmla="*/ 213456 w 213456"/>
                  <a:gd name="connsiteY1" fmla="*/ 0 h 1241927"/>
                  <a:gd name="connsiteX2" fmla="*/ 213456 w 213456"/>
                  <a:gd name="connsiteY2" fmla="*/ 1241927 h 1241927"/>
                  <a:gd name="connsiteX3" fmla="*/ 0 w 213456"/>
                  <a:gd name="connsiteY3" fmla="*/ 1241927 h 1241927"/>
                </a:gdLst>
                <a:ahLst/>
                <a:cxnLst>
                  <a:cxn ang="0">
                    <a:pos x="connsiteX0" y="connsiteY0"/>
                  </a:cxn>
                  <a:cxn ang="0">
                    <a:pos x="connsiteX1" y="connsiteY1"/>
                  </a:cxn>
                  <a:cxn ang="0">
                    <a:pos x="connsiteX2" y="connsiteY2"/>
                  </a:cxn>
                  <a:cxn ang="0">
                    <a:pos x="connsiteX3" y="connsiteY3"/>
                  </a:cxn>
                </a:cxnLst>
                <a:rect l="l" t="t" r="r" b="b"/>
                <a:pathLst>
                  <a:path w="213456" h="1241927">
                    <a:moveTo>
                      <a:pt x="0" y="0"/>
                    </a:moveTo>
                    <a:lnTo>
                      <a:pt x="213456" y="0"/>
                    </a:lnTo>
                    <a:lnTo>
                      <a:pt x="213456" y="1241927"/>
                    </a:lnTo>
                    <a:lnTo>
                      <a:pt x="0" y="1241927"/>
                    </a:lnTo>
                    <a:close/>
                  </a:path>
                </a:pathLst>
              </a:custGeom>
              <a:solidFill>
                <a:srgbClr val="DB0029"/>
              </a:solidFill>
              <a:ln w="74624"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759254C5-55B3-4AD9-B361-6F05B9A7CF8E}"/>
                  </a:ext>
                </a:extLst>
              </p:cNvPr>
              <p:cNvSpPr/>
              <p:nvPr/>
            </p:nvSpPr>
            <p:spPr>
              <a:xfrm>
                <a:off x="10143906"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E66C4925-9FBF-41A2-9FC4-BB78D5D45DFF}"/>
                  </a:ext>
                </a:extLst>
              </p:cNvPr>
              <p:cNvSpPr/>
              <p:nvPr/>
            </p:nvSpPr>
            <p:spPr>
              <a:xfrm>
                <a:off x="10137654" y="5520403"/>
                <a:ext cx="78143" cy="75053"/>
              </a:xfrm>
              <a:custGeom>
                <a:avLst/>
                <a:gdLst>
                  <a:gd name="connsiteX0" fmla="*/ 128769 w 266154"/>
                  <a:gd name="connsiteY0" fmla="*/ 0 h 255631"/>
                  <a:gd name="connsiteX1" fmla="*/ 0 w 266154"/>
                  <a:gd name="connsiteY1" fmla="*/ 129469 h 255631"/>
                  <a:gd name="connsiteX2" fmla="*/ 41446 w 266154"/>
                  <a:gd name="connsiteY2" fmla="*/ 223905 h 255631"/>
                  <a:gd name="connsiteX3" fmla="*/ 128769 w 266154"/>
                  <a:gd name="connsiteY3" fmla="*/ 255252 h 255631"/>
                  <a:gd name="connsiteX4" fmla="*/ 265776 w 266154"/>
                  <a:gd name="connsiteY4" fmla="*/ 137754 h 255631"/>
                  <a:gd name="connsiteX5" fmla="*/ 148271 w 266154"/>
                  <a:gd name="connsiteY5" fmla="*/ 746 h 255631"/>
                  <a:gd name="connsiteX6" fmla="*/ 128769 w 266154"/>
                  <a:gd name="connsiteY6" fmla="*/ 746 h 2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54" h="255631">
                    <a:moveTo>
                      <a:pt x="128769" y="0"/>
                    </a:moveTo>
                    <a:cubicBezTo>
                      <a:pt x="57455" y="195"/>
                      <a:pt x="-193" y="58161"/>
                      <a:pt x="0" y="129469"/>
                    </a:cubicBezTo>
                    <a:cubicBezTo>
                      <a:pt x="98" y="165339"/>
                      <a:pt x="15115" y="199552"/>
                      <a:pt x="41446" y="223905"/>
                    </a:cubicBezTo>
                    <a:cubicBezTo>
                      <a:pt x="65844" y="244512"/>
                      <a:pt x="96840" y="255640"/>
                      <a:pt x="128769" y="255252"/>
                    </a:cubicBezTo>
                    <a:cubicBezTo>
                      <a:pt x="199045" y="260641"/>
                      <a:pt x="260387" y="208030"/>
                      <a:pt x="265776" y="137754"/>
                    </a:cubicBezTo>
                    <a:cubicBezTo>
                      <a:pt x="271157" y="67470"/>
                      <a:pt x="218555" y="6133"/>
                      <a:pt x="148271" y="746"/>
                    </a:cubicBezTo>
                    <a:cubicBezTo>
                      <a:pt x="141785" y="249"/>
                      <a:pt x="135262" y="249"/>
                      <a:pt x="128769" y="746"/>
                    </a:cubicBezTo>
                  </a:path>
                </a:pathLst>
              </a:custGeom>
              <a:solidFill>
                <a:srgbClr val="DB0029"/>
              </a:solidFill>
              <a:ln w="74624"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45799C27-FA8E-488A-B132-EF16FFBACAF2}"/>
                  </a:ext>
                </a:extLst>
              </p:cNvPr>
              <p:cNvSpPr/>
              <p:nvPr/>
            </p:nvSpPr>
            <p:spPr>
              <a:xfrm>
                <a:off x="10251867" y="5521499"/>
                <a:ext cx="277047" cy="369821"/>
              </a:xfrm>
              <a:custGeom>
                <a:avLst/>
                <a:gdLst>
                  <a:gd name="connsiteX0" fmla="*/ 729419 w 943621"/>
                  <a:gd name="connsiteY0" fmla="*/ 450796 h 1259608"/>
                  <a:gd name="connsiteX1" fmla="*/ 448791 w 943621"/>
                  <a:gd name="connsiteY1" fmla="*/ 336604 h 1259608"/>
                  <a:gd name="connsiteX2" fmla="*/ 981 w 943621"/>
                  <a:gd name="connsiteY2" fmla="*/ 797849 h 1259608"/>
                  <a:gd name="connsiteX3" fmla="*/ 404025 w 943621"/>
                  <a:gd name="connsiteY3" fmla="*/ 1258646 h 1259608"/>
                  <a:gd name="connsiteX4" fmla="*/ 454016 w 943621"/>
                  <a:gd name="connsiteY4" fmla="*/ 1259093 h 1259608"/>
                  <a:gd name="connsiteX5" fmla="*/ 733897 w 943621"/>
                  <a:gd name="connsiteY5" fmla="*/ 1138931 h 1259608"/>
                  <a:gd name="connsiteX6" fmla="*/ 742107 w 943621"/>
                  <a:gd name="connsiteY6" fmla="*/ 1241181 h 1259608"/>
                  <a:gd name="connsiteX7" fmla="*/ 943622 w 943621"/>
                  <a:gd name="connsiteY7" fmla="*/ 1241181 h 1259608"/>
                  <a:gd name="connsiteX8" fmla="*/ 943622 w 943621"/>
                  <a:gd name="connsiteY8" fmla="*/ 0 h 1259608"/>
                  <a:gd name="connsiteX9" fmla="*/ 729419 w 943621"/>
                  <a:gd name="connsiteY9" fmla="*/ 0 h 1259608"/>
                  <a:gd name="connsiteX10" fmla="*/ 717477 w 943621"/>
                  <a:gd name="connsiteY10" fmla="*/ 797849 h 1259608"/>
                  <a:gd name="connsiteX11" fmla="*/ 480436 w 943621"/>
                  <a:gd name="connsiteY11" fmla="*/ 1057370 h 1259608"/>
                  <a:gd name="connsiteX12" fmla="*/ 464465 w 943621"/>
                  <a:gd name="connsiteY12" fmla="*/ 1057579 h 1259608"/>
                  <a:gd name="connsiteX13" fmla="*/ 211138 w 943621"/>
                  <a:gd name="connsiteY13" fmla="*/ 821605 h 1259608"/>
                  <a:gd name="connsiteX14" fmla="*/ 211452 w 943621"/>
                  <a:gd name="connsiteY14" fmla="*/ 797849 h 1259608"/>
                  <a:gd name="connsiteX15" fmla="*/ 434506 w 943621"/>
                  <a:gd name="connsiteY15" fmla="*/ 540015 h 1259608"/>
                  <a:gd name="connsiteX16" fmla="*/ 462226 w 943621"/>
                  <a:gd name="connsiteY16" fmla="*/ 539612 h 1259608"/>
                  <a:gd name="connsiteX17" fmla="*/ 715351 w 943621"/>
                  <a:gd name="connsiteY17" fmla="*/ 786497 h 1259608"/>
                  <a:gd name="connsiteX18" fmla="*/ 715238 w 943621"/>
                  <a:gd name="connsiteY18" fmla="*/ 797849 h 1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21" h="1259608">
                    <a:moveTo>
                      <a:pt x="729419" y="450796"/>
                    </a:moveTo>
                    <a:cubicBezTo>
                      <a:pt x="654374" y="377549"/>
                      <a:pt x="553653" y="336567"/>
                      <a:pt x="448791" y="336604"/>
                    </a:cubicBezTo>
                    <a:cubicBezTo>
                      <a:pt x="176373" y="336604"/>
                      <a:pt x="981" y="517221"/>
                      <a:pt x="981" y="797849"/>
                    </a:cubicBezTo>
                    <a:cubicBezTo>
                      <a:pt x="-14969" y="1036390"/>
                      <a:pt x="165484" y="1242696"/>
                      <a:pt x="404025" y="1258646"/>
                    </a:cubicBezTo>
                    <a:cubicBezTo>
                      <a:pt x="420661" y="1259758"/>
                      <a:pt x="437357" y="1259907"/>
                      <a:pt x="454016" y="1259093"/>
                    </a:cubicBezTo>
                    <a:cubicBezTo>
                      <a:pt x="560602" y="1262982"/>
                      <a:pt x="663315" y="1218888"/>
                      <a:pt x="733897" y="1138931"/>
                    </a:cubicBezTo>
                    <a:lnTo>
                      <a:pt x="742107" y="1241181"/>
                    </a:lnTo>
                    <a:lnTo>
                      <a:pt x="943622" y="1241181"/>
                    </a:lnTo>
                    <a:lnTo>
                      <a:pt x="943622" y="0"/>
                    </a:lnTo>
                    <a:lnTo>
                      <a:pt x="729419" y="0"/>
                    </a:lnTo>
                    <a:close/>
                    <a:moveTo>
                      <a:pt x="717477" y="797849"/>
                    </a:moveTo>
                    <a:cubicBezTo>
                      <a:pt x="723687" y="934968"/>
                      <a:pt x="617556" y="1051160"/>
                      <a:pt x="480436" y="1057370"/>
                    </a:cubicBezTo>
                    <a:cubicBezTo>
                      <a:pt x="475115" y="1057609"/>
                      <a:pt x="469786" y="1057683"/>
                      <a:pt x="464465" y="1057579"/>
                    </a:cubicBezTo>
                    <a:cubicBezTo>
                      <a:pt x="329345" y="1062370"/>
                      <a:pt x="215930" y="956717"/>
                      <a:pt x="211138" y="821605"/>
                    </a:cubicBezTo>
                    <a:cubicBezTo>
                      <a:pt x="210862" y="813686"/>
                      <a:pt x="210967" y="805760"/>
                      <a:pt x="211452" y="797849"/>
                    </a:cubicBezTo>
                    <a:cubicBezTo>
                      <a:pt x="201846" y="665058"/>
                      <a:pt x="301715" y="549620"/>
                      <a:pt x="434506" y="540015"/>
                    </a:cubicBezTo>
                    <a:cubicBezTo>
                      <a:pt x="443731" y="539350"/>
                      <a:pt x="452986" y="539216"/>
                      <a:pt x="462226" y="539612"/>
                    </a:cubicBezTo>
                    <a:cubicBezTo>
                      <a:pt x="600300" y="537887"/>
                      <a:pt x="713634" y="648422"/>
                      <a:pt x="715351" y="786497"/>
                    </a:cubicBezTo>
                    <a:cubicBezTo>
                      <a:pt x="715402" y="790281"/>
                      <a:pt x="715365" y="794065"/>
                      <a:pt x="715238" y="797849"/>
                    </a:cubicBezTo>
                  </a:path>
                </a:pathLst>
              </a:custGeom>
              <a:solidFill>
                <a:srgbClr val="DB0029"/>
              </a:solidFill>
              <a:ln w="74624"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96691378-0FD1-4455-AF8F-745E5F9FED4F}"/>
                  </a:ext>
                </a:extLst>
              </p:cNvPr>
              <p:cNvSpPr/>
              <p:nvPr/>
            </p:nvSpPr>
            <p:spPr>
              <a:xfrm>
                <a:off x="10573814" y="5620140"/>
                <a:ext cx="277220" cy="272624"/>
              </a:xfrm>
              <a:custGeom>
                <a:avLst/>
                <a:gdLst>
                  <a:gd name="connsiteX0" fmla="*/ 731498 w 944208"/>
                  <a:gd name="connsiteY0" fmla="*/ 117808 h 928556"/>
                  <a:gd name="connsiteX1" fmla="*/ 458334 w 944208"/>
                  <a:gd name="connsiteY1" fmla="*/ 631 h 928556"/>
                  <a:gd name="connsiteX2" fmla="*/ 619 w 944208"/>
                  <a:gd name="connsiteY2" fmla="*/ 411922 h 928556"/>
                  <a:gd name="connsiteX3" fmla="*/ 821 w 944208"/>
                  <a:gd name="connsiteY3" fmla="*/ 461876 h 928556"/>
                  <a:gd name="connsiteX4" fmla="*/ 128447 w 944208"/>
                  <a:gd name="connsiteY4" fmla="*/ 805197 h 928556"/>
                  <a:gd name="connsiteX5" fmla="*/ 450870 w 944208"/>
                  <a:gd name="connsiteY5" fmla="*/ 928345 h 928556"/>
                  <a:gd name="connsiteX6" fmla="*/ 733737 w 944208"/>
                  <a:gd name="connsiteY6" fmla="*/ 804451 h 928556"/>
                  <a:gd name="connsiteX7" fmla="*/ 740454 w 944208"/>
                  <a:gd name="connsiteY7" fmla="*/ 905208 h 928556"/>
                  <a:gd name="connsiteX8" fmla="*/ 944208 w 944208"/>
                  <a:gd name="connsiteY8" fmla="*/ 905208 h 928556"/>
                  <a:gd name="connsiteX9" fmla="*/ 944208 w 944208"/>
                  <a:gd name="connsiteY9" fmla="*/ 21529 h 928556"/>
                  <a:gd name="connsiteX10" fmla="*/ 735976 w 944208"/>
                  <a:gd name="connsiteY10" fmla="*/ 21529 h 928556"/>
                  <a:gd name="connsiteX11" fmla="*/ 731498 w 944208"/>
                  <a:gd name="connsiteY11" fmla="*/ 462622 h 928556"/>
                  <a:gd name="connsiteX12" fmla="*/ 667312 w 944208"/>
                  <a:gd name="connsiteY12" fmla="*/ 644732 h 928556"/>
                  <a:gd name="connsiteX13" fmla="*/ 474007 w 944208"/>
                  <a:gd name="connsiteY13" fmla="*/ 726830 h 928556"/>
                  <a:gd name="connsiteX14" fmla="*/ 215464 w 944208"/>
                  <a:gd name="connsiteY14" fmla="*/ 485617 h 928556"/>
                  <a:gd name="connsiteX15" fmla="*/ 215770 w 944208"/>
                  <a:gd name="connsiteY15" fmla="*/ 461876 h 928556"/>
                  <a:gd name="connsiteX16" fmla="*/ 459759 w 944208"/>
                  <a:gd name="connsiteY16" fmla="*/ 190137 h 928556"/>
                  <a:gd name="connsiteX17" fmla="*/ 731498 w 944208"/>
                  <a:gd name="connsiteY17" fmla="*/ 434119 h 928556"/>
                  <a:gd name="connsiteX18" fmla="*/ 731498 w 944208"/>
                  <a:gd name="connsiteY18" fmla="*/ 461876 h 92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208" h="928556">
                    <a:moveTo>
                      <a:pt x="731498" y="117808"/>
                    </a:moveTo>
                    <a:cubicBezTo>
                      <a:pt x="661416" y="41441"/>
                      <a:pt x="561964" y="-1220"/>
                      <a:pt x="458334" y="631"/>
                    </a:cubicBezTo>
                    <a:cubicBezTo>
                      <a:pt x="218367" y="-12191"/>
                      <a:pt x="13442" y="171948"/>
                      <a:pt x="619" y="411922"/>
                    </a:cubicBezTo>
                    <a:cubicBezTo>
                      <a:pt x="-269" y="428566"/>
                      <a:pt x="-202" y="445239"/>
                      <a:pt x="821" y="461876"/>
                    </a:cubicBezTo>
                    <a:cubicBezTo>
                      <a:pt x="-4881" y="588875"/>
                      <a:pt x="41176" y="712754"/>
                      <a:pt x="128447" y="805197"/>
                    </a:cubicBezTo>
                    <a:cubicBezTo>
                      <a:pt x="215150" y="887676"/>
                      <a:pt x="331260" y="932024"/>
                      <a:pt x="450870" y="928345"/>
                    </a:cubicBezTo>
                    <a:cubicBezTo>
                      <a:pt x="558629" y="929830"/>
                      <a:pt x="661789" y="884653"/>
                      <a:pt x="733737" y="804451"/>
                    </a:cubicBezTo>
                    <a:lnTo>
                      <a:pt x="740454" y="905208"/>
                    </a:lnTo>
                    <a:lnTo>
                      <a:pt x="944208" y="905208"/>
                    </a:lnTo>
                    <a:lnTo>
                      <a:pt x="944208" y="21529"/>
                    </a:lnTo>
                    <a:lnTo>
                      <a:pt x="735976" y="21529"/>
                    </a:lnTo>
                    <a:close/>
                    <a:moveTo>
                      <a:pt x="731498" y="462622"/>
                    </a:moveTo>
                    <a:cubicBezTo>
                      <a:pt x="732468" y="529025"/>
                      <a:pt x="709704" y="593599"/>
                      <a:pt x="667312" y="644732"/>
                    </a:cubicBezTo>
                    <a:cubicBezTo>
                      <a:pt x="618202" y="699402"/>
                      <a:pt x="547426" y="729472"/>
                      <a:pt x="474007" y="726830"/>
                    </a:cubicBezTo>
                    <a:cubicBezTo>
                      <a:pt x="336007" y="731614"/>
                      <a:pt x="220248" y="623625"/>
                      <a:pt x="215464" y="485617"/>
                    </a:cubicBezTo>
                    <a:cubicBezTo>
                      <a:pt x="215188" y="477706"/>
                      <a:pt x="215292" y="469779"/>
                      <a:pt x="215770" y="461876"/>
                    </a:cubicBezTo>
                    <a:cubicBezTo>
                      <a:pt x="208105" y="319464"/>
                      <a:pt x="317341" y="197794"/>
                      <a:pt x="459759" y="190137"/>
                    </a:cubicBezTo>
                    <a:cubicBezTo>
                      <a:pt x="602170" y="182472"/>
                      <a:pt x="723811" y="291708"/>
                      <a:pt x="731498" y="434119"/>
                    </a:cubicBezTo>
                    <a:cubicBezTo>
                      <a:pt x="732020" y="443366"/>
                      <a:pt x="732020" y="452628"/>
                      <a:pt x="731498" y="461876"/>
                    </a:cubicBezTo>
                  </a:path>
                </a:pathLst>
              </a:custGeom>
              <a:solidFill>
                <a:srgbClr val="DB0029"/>
              </a:solidFill>
              <a:ln w="74624"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EC3CAC45-ADF0-4545-A8FA-4FBB57A2C426}"/>
                  </a:ext>
                </a:extLst>
              </p:cNvPr>
              <p:cNvSpPr/>
              <p:nvPr/>
            </p:nvSpPr>
            <p:spPr>
              <a:xfrm>
                <a:off x="10911075" y="5619995"/>
                <a:ext cx="199188" cy="265914"/>
              </a:xfrm>
              <a:custGeom>
                <a:avLst/>
                <a:gdLst>
                  <a:gd name="connsiteX0" fmla="*/ 445571 w 678432"/>
                  <a:gd name="connsiteY0" fmla="*/ 1125 h 905701"/>
                  <a:gd name="connsiteX1" fmla="*/ 205246 w 678432"/>
                  <a:gd name="connsiteY1" fmla="*/ 96658 h 905701"/>
                  <a:gd name="connsiteX2" fmla="*/ 200022 w 678432"/>
                  <a:gd name="connsiteY2" fmla="*/ 22023 h 905701"/>
                  <a:gd name="connsiteX3" fmla="*/ 0 w 678432"/>
                  <a:gd name="connsiteY3" fmla="*/ 22023 h 905701"/>
                  <a:gd name="connsiteX4" fmla="*/ 0 w 678432"/>
                  <a:gd name="connsiteY4" fmla="*/ 905702 h 905701"/>
                  <a:gd name="connsiteX5" fmla="*/ 213456 w 678432"/>
                  <a:gd name="connsiteY5" fmla="*/ 905702 h 905701"/>
                  <a:gd name="connsiteX6" fmla="*/ 213456 w 678432"/>
                  <a:gd name="connsiteY6" fmla="*/ 427291 h 905701"/>
                  <a:gd name="connsiteX7" fmla="*/ 430122 w 678432"/>
                  <a:gd name="connsiteY7" fmla="*/ 212566 h 905701"/>
                  <a:gd name="connsiteX8" fmla="*/ 564241 w 678432"/>
                  <a:gd name="connsiteY8" fmla="*/ 260109 h 905701"/>
                  <a:gd name="connsiteX9" fmla="*/ 580661 w 678432"/>
                  <a:gd name="connsiteY9" fmla="*/ 274289 h 905701"/>
                  <a:gd name="connsiteX10" fmla="*/ 678432 w 678432"/>
                  <a:gd name="connsiteY10" fmla="*/ 86955 h 905701"/>
                  <a:gd name="connsiteX11" fmla="*/ 667984 w 678432"/>
                  <a:gd name="connsiteY11" fmla="*/ 77999 h 905701"/>
                  <a:gd name="connsiteX12" fmla="*/ 444078 w 678432"/>
                  <a:gd name="connsiteY12" fmla="*/ 3364 h 9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32" h="905701">
                    <a:moveTo>
                      <a:pt x="445571" y="1125"/>
                    </a:moveTo>
                    <a:cubicBezTo>
                      <a:pt x="354815" y="-6921"/>
                      <a:pt x="265701" y="28524"/>
                      <a:pt x="205246" y="96658"/>
                    </a:cubicBezTo>
                    <a:lnTo>
                      <a:pt x="200022" y="22023"/>
                    </a:lnTo>
                    <a:lnTo>
                      <a:pt x="0" y="22023"/>
                    </a:lnTo>
                    <a:lnTo>
                      <a:pt x="0" y="905702"/>
                    </a:lnTo>
                    <a:lnTo>
                      <a:pt x="213456" y="905702"/>
                    </a:lnTo>
                    <a:lnTo>
                      <a:pt x="213456" y="427291"/>
                    </a:lnTo>
                    <a:cubicBezTo>
                      <a:pt x="213978" y="308166"/>
                      <a:pt x="311004" y="212029"/>
                      <a:pt x="430122" y="212566"/>
                    </a:cubicBezTo>
                    <a:cubicBezTo>
                      <a:pt x="478933" y="212783"/>
                      <a:pt x="526177" y="229546"/>
                      <a:pt x="564241" y="260109"/>
                    </a:cubicBezTo>
                    <a:lnTo>
                      <a:pt x="580661" y="274289"/>
                    </a:lnTo>
                    <a:lnTo>
                      <a:pt x="678432" y="86955"/>
                    </a:lnTo>
                    <a:lnTo>
                      <a:pt x="667984" y="77999"/>
                    </a:lnTo>
                    <a:cubicBezTo>
                      <a:pt x="604544" y="27441"/>
                      <a:pt x="525207" y="998"/>
                      <a:pt x="444078" y="3364"/>
                    </a:cubicBezTo>
                  </a:path>
                </a:pathLst>
              </a:custGeom>
              <a:solidFill>
                <a:srgbClr val="DB0029"/>
              </a:solidFill>
              <a:ln w="74624"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979D13BF-89FA-44BF-A2F4-D6647311E4F7}"/>
                  </a:ext>
                </a:extLst>
              </p:cNvPr>
              <p:cNvSpPr/>
              <p:nvPr/>
            </p:nvSpPr>
            <p:spPr>
              <a:xfrm>
                <a:off x="11127776" y="5520293"/>
                <a:ext cx="78050" cy="74944"/>
              </a:xfrm>
              <a:custGeom>
                <a:avLst/>
                <a:gdLst>
                  <a:gd name="connsiteX0" fmla="*/ 128432 w 265839"/>
                  <a:gd name="connsiteY0" fmla="*/ 373 h 255258"/>
                  <a:gd name="connsiteX1" fmla="*/ 134 w 265839"/>
                  <a:gd name="connsiteY1" fmla="*/ 119670 h 255258"/>
                  <a:gd name="connsiteX2" fmla="*/ 60 w 265839"/>
                  <a:gd name="connsiteY2" fmla="*/ 127253 h 255258"/>
                  <a:gd name="connsiteX3" fmla="*/ 40363 w 265839"/>
                  <a:gd name="connsiteY3" fmla="*/ 223532 h 255258"/>
                  <a:gd name="connsiteX4" fmla="*/ 128432 w 265839"/>
                  <a:gd name="connsiteY4" fmla="*/ 254879 h 255258"/>
                  <a:gd name="connsiteX5" fmla="*/ 265462 w 265839"/>
                  <a:gd name="connsiteY5" fmla="*/ 137381 h 255258"/>
                  <a:gd name="connsiteX6" fmla="*/ 147912 w 265839"/>
                  <a:gd name="connsiteY6" fmla="*/ 373 h 255258"/>
                  <a:gd name="connsiteX7" fmla="*/ 128432 w 265839"/>
                  <a:gd name="connsiteY7" fmla="*/ 373 h 25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9" h="255258">
                    <a:moveTo>
                      <a:pt x="128432" y="373"/>
                    </a:moveTo>
                    <a:cubicBezTo>
                      <a:pt x="60066" y="-2121"/>
                      <a:pt x="2597" y="51289"/>
                      <a:pt x="134" y="119670"/>
                    </a:cubicBezTo>
                    <a:cubicBezTo>
                      <a:pt x="-15" y="122193"/>
                      <a:pt x="-15" y="124723"/>
                      <a:pt x="60" y="127253"/>
                    </a:cubicBezTo>
                    <a:cubicBezTo>
                      <a:pt x="-1060" y="163660"/>
                      <a:pt x="13643" y="198761"/>
                      <a:pt x="40363" y="223532"/>
                    </a:cubicBezTo>
                    <a:cubicBezTo>
                      <a:pt x="65067" y="244131"/>
                      <a:pt x="96264" y="255245"/>
                      <a:pt x="128432" y="254879"/>
                    </a:cubicBezTo>
                    <a:cubicBezTo>
                      <a:pt x="198738" y="260268"/>
                      <a:pt x="260088" y="207657"/>
                      <a:pt x="265462" y="137381"/>
                    </a:cubicBezTo>
                    <a:cubicBezTo>
                      <a:pt x="270835" y="67097"/>
                      <a:pt x="218218" y="5760"/>
                      <a:pt x="147912" y="373"/>
                    </a:cubicBezTo>
                    <a:cubicBezTo>
                      <a:pt x="141418" y="-124"/>
                      <a:pt x="134925" y="-124"/>
                      <a:pt x="128432" y="373"/>
                    </a:cubicBezTo>
                  </a:path>
                </a:pathLst>
              </a:custGeom>
              <a:solidFill>
                <a:srgbClr val="DB0029"/>
              </a:solidFill>
              <a:ln w="74624"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E32B6462-A830-4D08-AE5D-E0E0EABAA260}"/>
                  </a:ext>
                </a:extLst>
              </p:cNvPr>
              <p:cNvSpPr/>
              <p:nvPr/>
            </p:nvSpPr>
            <p:spPr>
              <a:xfrm>
                <a:off x="11133929" y="5624708"/>
                <a:ext cx="62671" cy="261201"/>
              </a:xfrm>
              <a:custGeom>
                <a:avLst/>
                <a:gdLst>
                  <a:gd name="connsiteX0" fmla="*/ 0 w 213456"/>
                  <a:gd name="connsiteY0" fmla="*/ 0 h 889649"/>
                  <a:gd name="connsiteX1" fmla="*/ 213456 w 213456"/>
                  <a:gd name="connsiteY1" fmla="*/ 0 h 889649"/>
                  <a:gd name="connsiteX2" fmla="*/ 213456 w 213456"/>
                  <a:gd name="connsiteY2" fmla="*/ 889650 h 889649"/>
                  <a:gd name="connsiteX3" fmla="*/ 0 w 213456"/>
                  <a:gd name="connsiteY3" fmla="*/ 889650 h 889649"/>
                </a:gdLst>
                <a:ahLst/>
                <a:cxnLst>
                  <a:cxn ang="0">
                    <a:pos x="connsiteX0" y="connsiteY0"/>
                  </a:cxn>
                  <a:cxn ang="0">
                    <a:pos x="connsiteX1" y="connsiteY1"/>
                  </a:cxn>
                  <a:cxn ang="0">
                    <a:pos x="connsiteX2" y="connsiteY2"/>
                  </a:cxn>
                  <a:cxn ang="0">
                    <a:pos x="connsiteX3" y="connsiteY3"/>
                  </a:cxn>
                </a:cxnLst>
                <a:rect l="l" t="t" r="r" b="b"/>
                <a:pathLst>
                  <a:path w="213456" h="889649">
                    <a:moveTo>
                      <a:pt x="0" y="0"/>
                    </a:moveTo>
                    <a:lnTo>
                      <a:pt x="213456" y="0"/>
                    </a:lnTo>
                    <a:lnTo>
                      <a:pt x="213456" y="889650"/>
                    </a:lnTo>
                    <a:lnTo>
                      <a:pt x="0" y="889650"/>
                    </a:lnTo>
                    <a:close/>
                  </a:path>
                </a:pathLst>
              </a:custGeom>
              <a:solidFill>
                <a:srgbClr val="DB0029"/>
              </a:solidFill>
              <a:ln w="74624" cap="flat">
                <a:noFill/>
                <a:prstDash val="solid"/>
                <a:miter/>
              </a:ln>
            </p:spPr>
            <p:txBody>
              <a:bodyPr rtlCol="0" anchor="ctr"/>
              <a:lstStyle/>
              <a:p>
                <a:endParaRPr lang="nl-BE"/>
              </a:p>
            </p:txBody>
          </p:sp>
          <p:sp>
            <p:nvSpPr>
              <p:cNvPr id="34" name="Freeform: Shape 33">
                <a:extLst>
                  <a:ext uri="{FF2B5EF4-FFF2-40B4-BE49-F238E27FC236}">
                    <a16:creationId xmlns:a16="http://schemas.microsoft.com/office/drawing/2014/main" id="{0C06FFA0-21C0-493A-80A2-1CB4B64C5F5A}"/>
                  </a:ext>
                </a:extLst>
              </p:cNvPr>
              <p:cNvSpPr/>
              <p:nvPr/>
            </p:nvSpPr>
            <p:spPr>
              <a:xfrm>
                <a:off x="11235605" y="5619200"/>
                <a:ext cx="232495" cy="274618"/>
              </a:xfrm>
              <a:custGeom>
                <a:avLst/>
                <a:gdLst>
                  <a:gd name="connsiteX0" fmla="*/ 414971 w 791878"/>
                  <a:gd name="connsiteY0" fmla="*/ 362082 h 935348"/>
                  <a:gd name="connsiteX1" fmla="*/ 246296 w 791878"/>
                  <a:gd name="connsiteY1" fmla="*/ 271774 h 935348"/>
                  <a:gd name="connsiteX2" fmla="*/ 265701 w 791878"/>
                  <a:gd name="connsiteY2" fmla="*/ 226246 h 935348"/>
                  <a:gd name="connsiteX3" fmla="*/ 409747 w 791878"/>
                  <a:gd name="connsiteY3" fmla="*/ 188182 h 935348"/>
                  <a:gd name="connsiteX4" fmla="*/ 621710 w 791878"/>
                  <a:gd name="connsiteY4" fmla="*/ 262817 h 935348"/>
                  <a:gd name="connsiteX5" fmla="*/ 635145 w 791878"/>
                  <a:gd name="connsiteY5" fmla="*/ 275505 h 935348"/>
                  <a:gd name="connsiteX6" fmla="*/ 759038 w 791878"/>
                  <a:gd name="connsiteY6" fmla="*/ 130713 h 935348"/>
                  <a:gd name="connsiteX7" fmla="*/ 745605 w 791878"/>
                  <a:gd name="connsiteY7" fmla="*/ 119518 h 935348"/>
                  <a:gd name="connsiteX8" fmla="*/ 406015 w 791878"/>
                  <a:gd name="connsiteY8" fmla="*/ 848 h 935348"/>
                  <a:gd name="connsiteX9" fmla="*/ 32840 w 791878"/>
                  <a:gd name="connsiteY9" fmla="*/ 277744 h 935348"/>
                  <a:gd name="connsiteX10" fmla="*/ 396313 w 791878"/>
                  <a:gd name="connsiteY10" fmla="*/ 550909 h 935348"/>
                  <a:gd name="connsiteX11" fmla="*/ 576183 w 791878"/>
                  <a:gd name="connsiteY11" fmla="*/ 649427 h 935348"/>
                  <a:gd name="connsiteX12" fmla="*/ 413478 w 791878"/>
                  <a:gd name="connsiteY12" fmla="*/ 742721 h 935348"/>
                  <a:gd name="connsiteX13" fmla="*/ 129865 w 791878"/>
                  <a:gd name="connsiteY13" fmla="*/ 621812 h 935348"/>
                  <a:gd name="connsiteX14" fmla="*/ 114938 w 791878"/>
                  <a:gd name="connsiteY14" fmla="*/ 605392 h 935348"/>
                  <a:gd name="connsiteX15" fmla="*/ 0 w 791878"/>
                  <a:gd name="connsiteY15" fmla="*/ 760633 h 935348"/>
                  <a:gd name="connsiteX16" fmla="*/ 9703 w 791878"/>
                  <a:gd name="connsiteY16" fmla="*/ 771829 h 935348"/>
                  <a:gd name="connsiteX17" fmla="*/ 411239 w 791878"/>
                  <a:gd name="connsiteY17" fmla="*/ 934533 h 935348"/>
                  <a:gd name="connsiteX18" fmla="*/ 791878 w 791878"/>
                  <a:gd name="connsiteY18" fmla="*/ 647934 h 935348"/>
                  <a:gd name="connsiteX19" fmla="*/ 418703 w 791878"/>
                  <a:gd name="connsiteY19" fmla="*/ 362082 h 9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878" h="935348">
                    <a:moveTo>
                      <a:pt x="414971" y="362082"/>
                    </a:moveTo>
                    <a:cubicBezTo>
                      <a:pt x="265701" y="348648"/>
                      <a:pt x="247042" y="306106"/>
                      <a:pt x="246296" y="271774"/>
                    </a:cubicBezTo>
                    <a:cubicBezTo>
                      <a:pt x="246147" y="254563"/>
                      <a:pt x="253163" y="238068"/>
                      <a:pt x="265701" y="226246"/>
                    </a:cubicBezTo>
                    <a:cubicBezTo>
                      <a:pt x="307124" y="195691"/>
                      <a:pt x="358622" y="182077"/>
                      <a:pt x="409747" y="188182"/>
                    </a:cubicBezTo>
                    <a:cubicBezTo>
                      <a:pt x="487591" y="183167"/>
                      <a:pt x="564167" y="210125"/>
                      <a:pt x="621710" y="262817"/>
                    </a:cubicBezTo>
                    <a:lnTo>
                      <a:pt x="635145" y="275505"/>
                    </a:lnTo>
                    <a:lnTo>
                      <a:pt x="759038" y="130713"/>
                    </a:lnTo>
                    <a:lnTo>
                      <a:pt x="745605" y="119518"/>
                    </a:lnTo>
                    <a:cubicBezTo>
                      <a:pt x="652834" y="36076"/>
                      <a:pt x="530506" y="-6675"/>
                      <a:pt x="406015" y="848"/>
                    </a:cubicBezTo>
                    <a:cubicBezTo>
                      <a:pt x="221666" y="848"/>
                      <a:pt x="32840" y="86679"/>
                      <a:pt x="32840" y="277744"/>
                    </a:cubicBezTo>
                    <a:cubicBezTo>
                      <a:pt x="32840" y="435971"/>
                      <a:pt x="156734" y="527772"/>
                      <a:pt x="396313" y="550909"/>
                    </a:cubicBezTo>
                    <a:cubicBezTo>
                      <a:pt x="525431" y="562850"/>
                      <a:pt x="577676" y="591958"/>
                      <a:pt x="576183" y="649427"/>
                    </a:cubicBezTo>
                    <a:cubicBezTo>
                      <a:pt x="576183" y="724062"/>
                      <a:pt x="473186" y="742721"/>
                      <a:pt x="413478" y="742721"/>
                    </a:cubicBezTo>
                    <a:cubicBezTo>
                      <a:pt x="306526" y="742266"/>
                      <a:pt x="204276" y="698671"/>
                      <a:pt x="129865" y="621812"/>
                    </a:cubicBezTo>
                    <a:lnTo>
                      <a:pt x="114938" y="605392"/>
                    </a:lnTo>
                    <a:lnTo>
                      <a:pt x="0" y="760633"/>
                    </a:lnTo>
                    <a:lnTo>
                      <a:pt x="9703" y="771829"/>
                    </a:lnTo>
                    <a:cubicBezTo>
                      <a:pt x="112475" y="883430"/>
                      <a:pt x="259805" y="943131"/>
                      <a:pt x="411239" y="934533"/>
                    </a:cubicBezTo>
                    <a:cubicBezTo>
                      <a:pt x="635145" y="934533"/>
                      <a:pt x="789639" y="819595"/>
                      <a:pt x="791878" y="647934"/>
                    </a:cubicBezTo>
                    <a:cubicBezTo>
                      <a:pt x="791878" y="395668"/>
                      <a:pt x="537372" y="373277"/>
                      <a:pt x="418703" y="362082"/>
                    </a:cubicBezTo>
                  </a:path>
                </a:pathLst>
              </a:custGeom>
              <a:solidFill>
                <a:srgbClr val="DB0029"/>
              </a:solidFill>
              <a:ln w="74624" cap="flat">
                <a:noFill/>
                <a:prstDash val="solid"/>
                <a:miter/>
              </a:ln>
            </p:spPr>
            <p:txBody>
              <a:bodyPr rtlCol="0" anchor="ctr"/>
              <a:lstStyle/>
              <a:p>
                <a:endParaRPr lang="nl-BE"/>
              </a:p>
            </p:txBody>
          </p:sp>
        </p:grpSp>
      </p:grpSp>
    </p:spTree>
    <p:extLst>
      <p:ext uri="{BB962C8B-B14F-4D97-AF65-F5344CB8AC3E}">
        <p14:creationId xmlns:p14="http://schemas.microsoft.com/office/powerpoint/2010/main" val="344679794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07" r:id="rId29"/>
    <p:sldLayoutId id="2147483808" r:id="rId30"/>
    <p:sldLayoutId id="2147483684" r:id="rId31"/>
    <p:sldLayoutId id="2147483685" r:id="rId32"/>
    <p:sldLayoutId id="2147483683" r:id="rId33"/>
    <p:sldLayoutId id="2147483677" r:id="rId34"/>
    <p:sldLayoutId id="2147483678" r:id="rId35"/>
    <p:sldLayoutId id="2147483679" r:id="rId36"/>
    <p:sldLayoutId id="2147483680" r:id="rId37"/>
    <p:sldLayoutId id="2147483681" r:id="rId38"/>
    <p:sldLayoutId id="2147483686" r:id="rId39"/>
    <p:sldLayoutId id="2147483687" r:id="rId40"/>
    <p:sldLayoutId id="2147483688" r:id="rId41"/>
    <p:sldLayoutId id="2147483689" r:id="rId42"/>
    <p:sldLayoutId id="2147483690" r:id="rId43"/>
    <p:sldLayoutId id="2147483694" r:id="rId44"/>
    <p:sldLayoutId id="2147483695" r:id="rId45"/>
    <p:sldLayoutId id="2147483673" r:id="rId46"/>
    <p:sldLayoutId id="2147483693" r:id="rId47"/>
    <p:sldLayoutId id="2147483691" r:id="rId48"/>
  </p:sldLayoutIdLst>
  <p:txStyles>
    <p:title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2400"/>
        </a:spcBef>
        <a:buFontTx/>
        <a:buNone/>
        <a:defRPr sz="2000" kern="1200">
          <a:solidFill>
            <a:schemeClr val="tx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bluediamondgallery.com/wooden-tile/c/cost.html" TargetMode="External"/><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30478819@N08/30570550577/" TargetMode="External"/><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47514124@N02/13782220314" TargetMode="External"/><Relationship Id="rId7" Type="http://schemas.openxmlformats.org/officeDocument/2006/relationships/hyperlink" Target="http://www.flickr.com/photos/clotho98/4459851435/" TargetMode="External"/><Relationship Id="rId2" Type="http://schemas.openxmlformats.org/officeDocument/2006/relationships/image" Target="../media/image69.jpeg"/><Relationship Id="rId1" Type="http://schemas.openxmlformats.org/officeDocument/2006/relationships/slideLayout" Target="../slideLayouts/slideLayout21.xml"/><Relationship Id="rId6" Type="http://schemas.openxmlformats.org/officeDocument/2006/relationships/image" Target="../media/image71.jpeg"/><Relationship Id="rId5" Type="http://schemas.openxmlformats.org/officeDocument/2006/relationships/hyperlink" Target="http://flickr.com/photos/51764518@n02/8751163759" TargetMode="External"/><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hyperlink" Target="https://commons.wikimedia.org/wiki/Category:Smoking_places_in_Switzerland" TargetMode="External"/><Relationship Id="rId3" Type="http://schemas.openxmlformats.org/officeDocument/2006/relationships/hyperlink" Target="https://www.flickr.com/photos/29528454@N04/5386077382" TargetMode="External"/><Relationship Id="rId7" Type="http://schemas.openxmlformats.org/officeDocument/2006/relationships/hyperlink" Target="https://www.flickr.com/photos/emrank/3266082970/" TargetMode="External"/><Relationship Id="rId12"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8.xml"/><Relationship Id="rId6" Type="http://schemas.openxmlformats.org/officeDocument/2006/relationships/image" Target="../media/image74.jpeg"/><Relationship Id="rId11" Type="http://schemas.openxmlformats.org/officeDocument/2006/relationships/hyperlink" Target="https://www.flickr.com/photos/44124348109@N01/8562626787" TargetMode="External"/><Relationship Id="rId5" Type="http://schemas.openxmlformats.org/officeDocument/2006/relationships/hyperlink" Target="http://aviation.stackexchange.com/questions/613/is-it-legal-to-smoke-in-your-own-plane" TargetMode="External"/><Relationship Id="rId15" Type="http://schemas.openxmlformats.org/officeDocument/2006/relationships/image" Target="../media/image79.svg"/><Relationship Id="rId10" Type="http://schemas.openxmlformats.org/officeDocument/2006/relationships/image" Target="../media/image76.jpeg"/><Relationship Id="rId4" Type="http://schemas.openxmlformats.org/officeDocument/2006/relationships/image" Target="../media/image73.jpeg"/><Relationship Id="rId9" Type="http://schemas.openxmlformats.org/officeDocument/2006/relationships/hyperlink" Target="http://www.flickr.com/photos/horncologne/3032354686/" TargetMode="External"/><Relationship Id="rId14" Type="http://schemas.openxmlformats.org/officeDocument/2006/relationships/image" Target="../media/image78.png"/></Relationships>
</file>

<file path=ppt/slides/_rels/slide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https://picpedia.org/handwriting/m/motivation.html" TargetMode="External"/><Relationship Id="rId2" Type="http://schemas.openxmlformats.org/officeDocument/2006/relationships/image" Target="../media/image84.jpeg"/><Relationship Id="rId1" Type="http://schemas.openxmlformats.org/officeDocument/2006/relationships/slideLayout" Target="../slideLayouts/slideLayout28.xml"/><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8.xml"/><Relationship Id="rId4" Type="http://schemas.openxmlformats.org/officeDocument/2006/relationships/hyperlink" Target="https://amommasview.wordpress.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hyperlink" Target="https://www.pxfuel.com/en/search?q=cancer&amp;page=2" TargetMode="External"/><Relationship Id="rId2" Type="http://schemas.openxmlformats.org/officeDocument/2006/relationships/image" Target="../media/image92.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de.serlo.org/chemie/was-ist-chemie/chemische-gefahrensymbole-und-piktogramme" TargetMode="External"/><Relationship Id="rId7" Type="http://schemas.openxmlformats.org/officeDocument/2006/relationships/hyperlink" Target="http://creepyhalloweenimages.com/free_halloween_photos/clipart/slides/poisonwarning.htm" TargetMode="External"/><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96.jpeg"/><Relationship Id="rId5" Type="http://schemas.openxmlformats.org/officeDocument/2006/relationships/hyperlink" Target="https://kiwithek.kidsweb.at/index.php/Kohlendioxid" TargetMode="External"/><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128950981@N04/15018404334" TargetMode="External"/><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hyperlink" Target="http://pixelmixtur-stocks.deviantart.com/art/Sugar-Cube-Stock-5-371395895" TargetMode="External"/><Relationship Id="rId7" Type="http://schemas.openxmlformats.org/officeDocument/2006/relationships/hyperlink" Target="https://la.wikipedia.org/wiki/Ammonia" TargetMode="External"/><Relationship Id="rId2" Type="http://schemas.openxmlformats.org/officeDocument/2006/relationships/image" Target="../media/image99.jpeg"/><Relationship Id="rId1" Type="http://schemas.openxmlformats.org/officeDocument/2006/relationships/slideLayout" Target="../slideLayouts/slideLayout18.xml"/><Relationship Id="rId6" Type="http://schemas.openxmlformats.org/officeDocument/2006/relationships/image" Target="../media/image101.png"/><Relationship Id="rId11" Type="http://schemas.openxmlformats.org/officeDocument/2006/relationships/hyperlink" Target="https://www.beautyandgroomingtips.com/2007/03/home-remedies-for-vomiting-and-nausea.html" TargetMode="External"/><Relationship Id="rId5" Type="http://schemas.openxmlformats.org/officeDocument/2006/relationships/hyperlink" Target="https://sitn.hms.harvard.edu/flash/2015/the-flavor-rundown-natural-vs-artificial-flavors/" TargetMode="External"/><Relationship Id="rId10" Type="http://schemas.openxmlformats.org/officeDocument/2006/relationships/image" Target="../media/image103.jpeg"/><Relationship Id="rId4" Type="http://schemas.openxmlformats.org/officeDocument/2006/relationships/image" Target="../media/image100.png"/><Relationship Id="rId9" Type="http://schemas.openxmlformats.org/officeDocument/2006/relationships/hyperlink" Target="https://www.pexels.com/nl-nl/foto/cafeine-koffie-koffiebonen-20944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mailto:mark.heremans@solidaris.be" TargetMode="External"/><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www.flickr.com/photos/125892716@N05/14583206816" TargetMode="External"/><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http://graphicdesign.stackexchange.com/questions/30928/aligning-three-circle-intersection-equally"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graphicdesign.stackexchange.com/questions/30928/aligning-three-circle-intersection-equally" TargetMode="External"/><Relationship Id="rId3" Type="http://schemas.openxmlformats.org/officeDocument/2006/relationships/image" Target="../media/image108.png"/><Relationship Id="rId7"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theconversation.com/explainer-methamphetamine-use-and-addiction-in-australia-13280" TargetMode="External"/><Relationship Id="rId5" Type="http://schemas.openxmlformats.org/officeDocument/2006/relationships/image" Target="../media/image109.jpeg"/><Relationship Id="rId10" Type="http://schemas.openxmlformats.org/officeDocument/2006/relationships/hyperlink" Target="https://www.publicdomainpictures.net/en/view-image.php?image=166374&amp;picture=hands-in-handcuffs" TargetMode="External"/><Relationship Id="rId4" Type="http://schemas.openxmlformats.org/officeDocument/2006/relationships/hyperlink" Target="https://www.pexels.com/photo/craving-fingers-gesture-grab-289820/" TargetMode="External"/><Relationship Id="rId9" Type="http://schemas.openxmlformats.org/officeDocument/2006/relationships/image" Target="../media/image110.jpe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11.png"/><Relationship Id="rId7"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pixabay.com/en/more-flame-fire-brand-burn-better-687241/" TargetMode="External"/><Relationship Id="rId5" Type="http://schemas.openxmlformats.org/officeDocument/2006/relationships/image" Target="../media/image112.jpeg"/><Relationship Id="rId4" Type="http://schemas.openxmlformats.org/officeDocument/2006/relationships/hyperlink" Target="https://pixabay.com/nl/stop-watch-seconden-minuten-1135771/" TargetMode="External"/><Relationship Id="rId9" Type="http://schemas.openxmlformats.org/officeDocument/2006/relationships/hyperlink" Target="http://graphicdesign.stackexchange.com/questions/30928/aligning-three-circle-intersection-equally"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07.png"/><Relationship Id="rId7" Type="http://schemas.openxmlformats.org/officeDocument/2006/relationships/image" Target="../media/image115.jpeg"/><Relationship Id="rId12" Type="http://schemas.openxmlformats.org/officeDocument/2006/relationships/image" Target="../media/image119.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l33stak.deviantart.com/art/Dopamine-March-134857284" TargetMode="External"/><Relationship Id="rId11" Type="http://schemas.openxmlformats.org/officeDocument/2006/relationships/image" Target="../media/image118.png"/><Relationship Id="rId5" Type="http://schemas.openxmlformats.org/officeDocument/2006/relationships/image" Target="../media/image114.jpeg"/><Relationship Id="rId10" Type="http://schemas.openxmlformats.org/officeDocument/2006/relationships/hyperlink" Target="https://nhathuocgan.com/epinephrine-la-thuoc-gi/" TargetMode="External"/><Relationship Id="rId4" Type="http://schemas.openxmlformats.org/officeDocument/2006/relationships/hyperlink" Target="http://graphicdesign.stackexchange.com/questions/30928/aligning-three-circle-intersection-equally" TargetMode="External"/><Relationship Id="rId9" Type="http://schemas.openxmlformats.org/officeDocument/2006/relationships/image" Target="../media/image117.jpeg"/></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2.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Layout" Target="../diagrams/layout2.xml"/><Relationship Id="rId11" Type="http://schemas.openxmlformats.org/officeDocument/2006/relationships/hyperlink" Target="http://graphicdesign.stackexchange.com/questions/30928/aligning-three-circle-intersection-equally" TargetMode="External"/><Relationship Id="rId5" Type="http://schemas.openxmlformats.org/officeDocument/2006/relationships/diagramData" Target="../diagrams/data2.xml"/><Relationship Id="rId10" Type="http://schemas.openxmlformats.org/officeDocument/2006/relationships/image" Target="../media/image107.png"/><Relationship Id="rId4" Type="http://schemas.openxmlformats.org/officeDocument/2006/relationships/image" Target="../media/image123.sv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hyperlink" Target="http://graphicdesign.stackexchange.com/questions/30928/aligning-three-circle-intersection-equally" TargetMode="External"/><Relationship Id="rId5" Type="http://schemas.openxmlformats.org/officeDocument/2006/relationships/image" Target="../media/image107.png"/><Relationship Id="rId4" Type="http://schemas.openxmlformats.org/officeDocument/2006/relationships/image" Target="../media/image123.svg"/></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hyperlink" Target="http://graphicdesign.stackexchange.com/questions/30928/aligning-three-circle-intersection-equally" TargetMode="External"/><Relationship Id="rId3" Type="http://schemas.openxmlformats.org/officeDocument/2006/relationships/image" Target="../media/image124.jpeg"/><Relationship Id="rId7" Type="http://schemas.openxmlformats.org/officeDocument/2006/relationships/hyperlink" Target="https://www.flickr.com/photos/unaexcusa/5360412101" TargetMode="External"/><Relationship Id="rId12"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26.jpeg"/><Relationship Id="rId11" Type="http://schemas.openxmlformats.org/officeDocument/2006/relationships/image" Target="../media/image123.svg"/><Relationship Id="rId5" Type="http://schemas.openxmlformats.org/officeDocument/2006/relationships/image" Target="../media/image125.jpeg"/><Relationship Id="rId10" Type="http://schemas.openxmlformats.org/officeDocument/2006/relationships/image" Target="../media/image122.png"/><Relationship Id="rId4" Type="http://schemas.openxmlformats.org/officeDocument/2006/relationships/hyperlink" Target="https://je-defume.info/deux-molecules-pour-arreter-de-fumer/" TargetMode="External"/><Relationship Id="rId9" Type="http://schemas.openxmlformats.org/officeDocument/2006/relationships/image" Target="../media/image128.png"/></Relationships>
</file>

<file path=ppt/slides/_rels/slide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graphicdesign.stackexchange.com/questions/30928/aligning-three-circle-intersection-equall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maken.wikiwijs.nl/166983/MZA_2_1_E_Learning__anatomie_fysiologie_zenuwstelsel__Manouk_Kuil" TargetMode="External"/><Relationship Id="rId5" Type="http://schemas.openxmlformats.org/officeDocument/2006/relationships/image" Target="../media/image129.jpeg"/><Relationship Id="rId4" Type="http://schemas.openxmlformats.org/officeDocument/2006/relationships/hyperlink" Target="http://graphicdesign.stackexchange.com/questions/30928/aligning-three-circle-intersection-equally"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graphicdesign.stackexchange.com/questions/30928/aligning-three-circle-intersection-equally" TargetMode="External"/><Relationship Id="rId2" Type="http://schemas.openxmlformats.org/officeDocument/2006/relationships/image" Target="../media/image107.png"/><Relationship Id="rId1" Type="http://schemas.openxmlformats.org/officeDocument/2006/relationships/slideLayout" Target="../slideLayouts/slideLayout18.xml"/><Relationship Id="rId4"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hyperlink" Target="https://www.sclera.be/fr/picto/detail/19138" TargetMode="External"/><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hyperlink" Target="https://www.sclera.be/fr/picto/detail/20545" TargetMode="External"/><Relationship Id="rId5" Type="http://schemas.openxmlformats.org/officeDocument/2006/relationships/image" Target="../media/image133.png"/><Relationship Id="rId10" Type="http://schemas.openxmlformats.org/officeDocument/2006/relationships/hyperlink" Target="https://clarasandraginanews.blogspot.com/2016/01/liefdesgedichten-seks.html" TargetMode="External"/><Relationship Id="rId4" Type="http://schemas.openxmlformats.org/officeDocument/2006/relationships/image" Target="../media/image132.svg"/><Relationship Id="rId9" Type="http://schemas.openxmlformats.org/officeDocument/2006/relationships/image" Target="../media/image135.jpeg"/></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fr/cadeau-emball%C3%A9s-surprise-1015704/" TargetMode="External"/><Relationship Id="rId7" Type="http://schemas.openxmlformats.org/officeDocument/2006/relationships/hyperlink" Target="https://maken.wikiwijs.nl/166983/MZA_2_1_E_Learning__anatomie_fysiologie_zenuwstelsel__Manouk_Kuil" TargetMode="External"/><Relationship Id="rId2" Type="http://schemas.openxmlformats.org/officeDocument/2006/relationships/image" Target="../media/image136.jpeg"/><Relationship Id="rId1" Type="http://schemas.openxmlformats.org/officeDocument/2006/relationships/slideLayout" Target="../slideLayouts/slideLayout28.xml"/><Relationship Id="rId6" Type="http://schemas.openxmlformats.org/officeDocument/2006/relationships/image" Target="../media/image129.jpeg"/><Relationship Id="rId5" Type="http://schemas.openxmlformats.org/officeDocument/2006/relationships/hyperlink" Target="https://svgsilh.com/image/2377748.html" TargetMode="External"/><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4" Type="http://schemas.openxmlformats.org/officeDocument/2006/relationships/image" Target="../media/image140.png"/></Relationships>
</file>

<file path=ppt/slides/_rels/slide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8" Type="http://schemas.openxmlformats.org/officeDocument/2006/relationships/hyperlink" Target="https://pixabay.com/tr/kanepe-koltuk-mobilya-sandalye-29277/" TargetMode="External"/><Relationship Id="rId13" Type="http://schemas.openxmlformats.org/officeDocument/2006/relationships/image" Target="../media/image147.gif"/><Relationship Id="rId18" Type="http://schemas.openxmlformats.org/officeDocument/2006/relationships/hyperlink" Target="https://www.flickr.com/photos/smbaxter24/3562099644" TargetMode="External"/><Relationship Id="rId3" Type="http://schemas.openxmlformats.org/officeDocument/2006/relationships/image" Target="../media/image142.jpeg"/><Relationship Id="rId7" Type="http://schemas.openxmlformats.org/officeDocument/2006/relationships/image" Target="../media/image144.png"/><Relationship Id="rId12" Type="http://schemas.openxmlformats.org/officeDocument/2006/relationships/hyperlink" Target="https://www.sclera.be/fr/picto/detail/19883" TargetMode="External"/><Relationship Id="rId17" Type="http://schemas.openxmlformats.org/officeDocument/2006/relationships/image" Target="../media/image149.jpeg"/><Relationship Id="rId2" Type="http://schemas.openxmlformats.org/officeDocument/2006/relationships/notesSlide" Target="../notesSlides/notesSlide13.xml"/><Relationship Id="rId16" Type="http://schemas.openxmlformats.org/officeDocument/2006/relationships/hyperlink" Target="https://www.sclera.be/en/picto/detail/21911" TargetMode="External"/><Relationship Id="rId1" Type="http://schemas.openxmlformats.org/officeDocument/2006/relationships/slideLayout" Target="../slideLayouts/slideLayout28.xml"/><Relationship Id="rId6" Type="http://schemas.openxmlformats.org/officeDocument/2006/relationships/hyperlink" Target="https://pixabay.com/de/gas-tankstelle-benzin-zapfs%C3%A4ule-99076/" TargetMode="External"/><Relationship Id="rId11" Type="http://schemas.openxmlformats.org/officeDocument/2006/relationships/image" Target="../media/image146.png"/><Relationship Id="rId5" Type="http://schemas.openxmlformats.org/officeDocument/2006/relationships/image" Target="../media/image143.png"/><Relationship Id="rId15" Type="http://schemas.openxmlformats.org/officeDocument/2006/relationships/image" Target="../media/image148.png"/><Relationship Id="rId10" Type="http://schemas.openxmlformats.org/officeDocument/2006/relationships/hyperlink" Target="https://pixabay.com/en/bus-stop-road-signs-signposts-147636/" TargetMode="External"/><Relationship Id="rId4" Type="http://schemas.openxmlformats.org/officeDocument/2006/relationships/hyperlink" Target="https://pixabay.com/nl/cappuccino-beker-koffie-drinken-756490/" TargetMode="External"/><Relationship Id="rId9" Type="http://schemas.openxmlformats.org/officeDocument/2006/relationships/image" Target="../media/image145.png"/><Relationship Id="rId14" Type="http://schemas.openxmlformats.org/officeDocument/2006/relationships/hyperlink" Target="https://mijnipad.net/mijnipad-net-kleine-vakanti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0.png"/><Relationship Id="rId1" Type="http://schemas.openxmlformats.org/officeDocument/2006/relationships/slideLayout" Target="../slideLayouts/slideLayout22.xml"/><Relationship Id="rId4" Type="http://schemas.openxmlformats.org/officeDocument/2006/relationships/image" Target="../media/image63.svg"/></Relationships>
</file>

<file path=ppt/slides/_rels/slide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hyperlink" Target="http://graphicdesign.stackexchange.com/questions/30928/aligning-three-circle-intersection-equally" TargetMode="External"/><Relationship Id="rId5" Type="http://schemas.openxmlformats.org/officeDocument/2006/relationships/image" Target="../media/image107.png"/><Relationship Id="rId4" Type="http://schemas.openxmlformats.org/officeDocument/2006/relationships/hyperlink" Target="https://bijbelin1000seconden.be/menu/tiki-index.php?page=Jeremia%2014,%2017-22"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graphicdesign.stackexchange.com/questions/30928/aligning-three-circle-intersection-equally" TargetMode="External"/><Relationship Id="rId7" Type="http://schemas.openxmlformats.org/officeDocument/2006/relationships/image" Target="../media/image123.svg"/><Relationship Id="rId2" Type="http://schemas.openxmlformats.org/officeDocument/2006/relationships/image" Target="../media/image107.png"/><Relationship Id="rId1" Type="http://schemas.openxmlformats.org/officeDocument/2006/relationships/slideLayout" Target="../slideLayouts/slideLayout18.xml"/><Relationship Id="rId6" Type="http://schemas.openxmlformats.org/officeDocument/2006/relationships/image" Target="../media/image122.png"/><Relationship Id="rId5" Type="http://schemas.openxmlformats.org/officeDocument/2006/relationships/hyperlink" Target="https://www.flickr.com/photos/marfis75/13848268535/" TargetMode="External"/><Relationship Id="rId4" Type="http://schemas.openxmlformats.org/officeDocument/2006/relationships/image" Target="../media/image152.jpeg"/></Relationships>
</file>

<file path=ppt/slides/_rels/slide51.xml.rels><?xml version="1.0" encoding="UTF-8" standalone="yes"?>
<Relationships xmlns="http://schemas.openxmlformats.org/package/2006/relationships"><Relationship Id="rId3" Type="http://schemas.openxmlformats.org/officeDocument/2006/relationships/hyperlink" Target="http://graphicdesign.stackexchange.com/questions/30928/aligning-three-circle-intersection-equally" TargetMode="External"/><Relationship Id="rId2" Type="http://schemas.openxmlformats.org/officeDocument/2006/relationships/image" Target="../media/image107.png"/><Relationship Id="rId1" Type="http://schemas.openxmlformats.org/officeDocument/2006/relationships/slideLayout" Target="../slideLayouts/slideLayout18.xml"/><Relationship Id="rId6" Type="http://schemas.openxmlformats.org/officeDocument/2006/relationships/image" Target="../media/image153.png"/><Relationship Id="rId5" Type="http://schemas.openxmlformats.org/officeDocument/2006/relationships/image" Target="../media/image123.sv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hyperlink" Target="https://www.pngall.com/wave-png/download/47194" TargetMode="External"/><Relationship Id="rId2" Type="http://schemas.openxmlformats.org/officeDocument/2006/relationships/image" Target="../media/image154.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8" Type="http://schemas.openxmlformats.org/officeDocument/2006/relationships/hyperlink" Target="https://www.tecnomani.com/i-16-migliori-smartphone-economici-4g-del-2015/" TargetMode="External"/><Relationship Id="rId13" Type="http://schemas.openxmlformats.org/officeDocument/2006/relationships/image" Target="../media/image160.jpeg"/><Relationship Id="rId18" Type="http://schemas.openxmlformats.org/officeDocument/2006/relationships/hyperlink" Target="http://graphicdesign.stackexchange.com/questions/30928/aligning-three-circle-intersection-equally" TargetMode="External"/><Relationship Id="rId3" Type="http://schemas.openxmlformats.org/officeDocument/2006/relationships/image" Target="../media/image155.png"/><Relationship Id="rId7" Type="http://schemas.openxmlformats.org/officeDocument/2006/relationships/image" Target="../media/image157.jpeg"/><Relationship Id="rId12" Type="http://schemas.openxmlformats.org/officeDocument/2006/relationships/hyperlink" Target="https://pxhere.com/nl/photo/494963" TargetMode="External"/><Relationship Id="rId17" Type="http://schemas.openxmlformats.org/officeDocument/2006/relationships/image" Target="../media/image107.png"/><Relationship Id="rId2" Type="http://schemas.openxmlformats.org/officeDocument/2006/relationships/notesSlide" Target="../notesSlides/notesSlide15.xml"/><Relationship Id="rId16" Type="http://schemas.openxmlformats.org/officeDocument/2006/relationships/image" Target="../media/image123.svg"/><Relationship Id="rId1" Type="http://schemas.openxmlformats.org/officeDocument/2006/relationships/slideLayout" Target="../slideLayouts/slideLayout18.xml"/><Relationship Id="rId6" Type="http://schemas.openxmlformats.org/officeDocument/2006/relationships/hyperlink" Target="https://blogs.lse.ac.uk/usappblog/2019/04/20/our-digital-malaise-distraction-is-costing-us-more-than-we-think/" TargetMode="External"/><Relationship Id="rId11" Type="http://schemas.openxmlformats.org/officeDocument/2006/relationships/image" Target="../media/image159.jpeg"/><Relationship Id="rId5" Type="http://schemas.openxmlformats.org/officeDocument/2006/relationships/image" Target="../media/image156.jpeg"/><Relationship Id="rId15" Type="http://schemas.openxmlformats.org/officeDocument/2006/relationships/image" Target="../media/image122.png"/><Relationship Id="rId10" Type="http://schemas.openxmlformats.org/officeDocument/2006/relationships/hyperlink" Target="https://pixabay.com/en/call-center-phone-service-help-1015317/" TargetMode="External"/><Relationship Id="rId4" Type="http://schemas.openxmlformats.org/officeDocument/2006/relationships/hyperlink" Target="https://game-icons.net/1x1/darkzaitzev/distraction.html" TargetMode="External"/><Relationship Id="rId9" Type="http://schemas.openxmlformats.org/officeDocument/2006/relationships/image" Target="../media/image158.jpeg"/><Relationship Id="rId14" Type="http://schemas.openxmlformats.org/officeDocument/2006/relationships/hyperlink" Target="https://www.flickr.com/photos/bas-boerman/776884640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61.png"/><Relationship Id="rId1" Type="http://schemas.openxmlformats.org/officeDocument/2006/relationships/slideLayout" Target="../slideLayouts/slideLayout18.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hyperlink" Target="http://graphicdesign.stackexchange.com/questions/30928/aligning-three-circle-intersection-equall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graphicdesign.stackexchange.com/questions/30928/aligning-three-circle-intersection-equally"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http://graphicdesign.stackexchange.com/questions/30928/aligning-three-circle-intersection-equally" TargetMode="External"/><Relationship Id="rId5" Type="http://schemas.openxmlformats.org/officeDocument/2006/relationships/image" Target="../media/image107.png"/><Relationship Id="rId4" Type="http://schemas.openxmlformats.org/officeDocument/2006/relationships/hyperlink" Target="https://openaccesspub.org/journal/jhp"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hyperlink" Target="https://www.pngall.com/strategy-png/"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theconversation.com/scare-tactics-on-failing-exams-can-lead-to-lower-grades-25922" TargetMode="External"/><Relationship Id="rId3" Type="http://schemas.openxmlformats.org/officeDocument/2006/relationships/image" Target="../media/image164.jpeg"/><Relationship Id="rId7" Type="http://schemas.openxmlformats.org/officeDocument/2006/relationships/image" Target="../media/image166.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hyperlink" Target="https://www.pngall.com/stress-png" TargetMode="External"/><Relationship Id="rId11" Type="http://schemas.openxmlformats.org/officeDocument/2006/relationships/image" Target="../media/image168.png"/><Relationship Id="rId5" Type="http://schemas.openxmlformats.org/officeDocument/2006/relationships/image" Target="../media/image165.png"/><Relationship Id="rId10" Type="http://schemas.openxmlformats.org/officeDocument/2006/relationships/hyperlink" Target="https://www.flickr.com/photos/valora/14454174951/in/photostream/" TargetMode="External"/><Relationship Id="rId4" Type="http://schemas.openxmlformats.org/officeDocument/2006/relationships/hyperlink" Target="https://www.unwelcomeguests.net/Category:Stress" TargetMode="External"/><Relationship Id="rId9" Type="http://schemas.openxmlformats.org/officeDocument/2006/relationships/image" Target="../media/image167.jpeg"/></Relationships>
</file>

<file path=ppt/slides/_rels/slide5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s://www.pexels.com/nl-nl/foto/binnen-binnenshuis-cappuccino-chillen-1028736/" TargetMode="External"/><Relationship Id="rId7" Type="http://schemas.openxmlformats.org/officeDocument/2006/relationships/hyperlink" Target="https://www.sclera.be/fr/picto/detail/21531" TargetMode="External"/><Relationship Id="rId2" Type="http://schemas.openxmlformats.org/officeDocument/2006/relationships/image" Target="../media/image169.jpeg"/><Relationship Id="rId1" Type="http://schemas.openxmlformats.org/officeDocument/2006/relationships/slideLayout" Target="../slideLayouts/slideLayout18.xml"/><Relationship Id="rId6" Type="http://schemas.openxmlformats.org/officeDocument/2006/relationships/image" Target="../media/image171.png"/><Relationship Id="rId5" Type="http://schemas.openxmlformats.org/officeDocument/2006/relationships/hyperlink" Target="https://www.cleankids.de/2013/11/11/das-anti-stress-konzept-wenn-alles-zu-viel-wird/42467" TargetMode="External"/><Relationship Id="rId4" Type="http://schemas.openxmlformats.org/officeDocument/2006/relationships/image" Target="../media/image170.jpeg"/><Relationship Id="rId9" Type="http://schemas.openxmlformats.org/officeDocument/2006/relationships/hyperlink" Target="https://www.sclera.be/nl/picto/detail/1938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icpedia.org/highway-signs/m/motivation.html" TargetMode="External"/><Relationship Id="rId2" Type="http://schemas.openxmlformats.org/officeDocument/2006/relationships/image" Target="../media/image59.jpeg"/><Relationship Id="rId1" Type="http://schemas.openxmlformats.org/officeDocument/2006/relationships/slideLayout" Target="../slideLayouts/slideLayout28.xml"/><Relationship Id="rId5" Type="http://schemas.openxmlformats.org/officeDocument/2006/relationships/hyperlink" Target="https://maken.wikiwijs.nl/76984/Motivatie" TargetMode="External"/><Relationship Id="rId4" Type="http://schemas.openxmlformats.org/officeDocument/2006/relationships/image" Target="../media/image60.jpeg"/></Relationships>
</file>

<file path=ppt/slides/_rels/slide60.xml.rels><?xml version="1.0" encoding="UTF-8" standalone="yes"?>
<Relationships xmlns="http://schemas.openxmlformats.org/package/2006/relationships"><Relationship Id="rId8" Type="http://schemas.openxmlformats.org/officeDocument/2006/relationships/hyperlink" Target="https://www.pngall.com/runner-png/" TargetMode="External"/><Relationship Id="rId3" Type="http://schemas.openxmlformats.org/officeDocument/2006/relationships/image" Target="../media/image174.svg"/><Relationship Id="rId7" Type="http://schemas.openxmlformats.org/officeDocument/2006/relationships/image" Target="../media/image176.png"/><Relationship Id="rId2" Type="http://schemas.openxmlformats.org/officeDocument/2006/relationships/image" Target="../media/image173.png"/><Relationship Id="rId1" Type="http://schemas.openxmlformats.org/officeDocument/2006/relationships/slideLayout" Target="../slideLayouts/slideLayout18.xml"/><Relationship Id="rId6" Type="http://schemas.openxmlformats.org/officeDocument/2006/relationships/hyperlink" Target="https://pixabay.com/nl/boy-scout-wandelen-lopen-wandeling-311682/" TargetMode="External"/><Relationship Id="rId5" Type="http://schemas.openxmlformats.org/officeDocument/2006/relationships/image" Target="../media/image175.png"/><Relationship Id="rId10" Type="http://schemas.openxmlformats.org/officeDocument/2006/relationships/hyperlink" Target="https://pxhere.com/en/photo/1164859" TargetMode="External"/><Relationship Id="rId4" Type="http://schemas.openxmlformats.org/officeDocument/2006/relationships/hyperlink" Target="https://svgsilh.com/image/2150140.html" TargetMode="External"/><Relationship Id="rId9" Type="http://schemas.openxmlformats.org/officeDocument/2006/relationships/image" Target="../media/image177.jpeg"/></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8.xml"/><Relationship Id="rId4" Type="http://schemas.openxmlformats.org/officeDocument/2006/relationships/image" Target="../media/image180.svg"/></Relationships>
</file>

<file path=ppt/slides/_rels/slide6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82.png"/></Relationships>
</file>

<file path=ppt/slides/_rels/slide63.xml.rels><?xml version="1.0" encoding="UTF-8" standalone="yes"?>
<Relationships xmlns="http://schemas.openxmlformats.org/package/2006/relationships"><Relationship Id="rId3" Type="http://schemas.openxmlformats.org/officeDocument/2006/relationships/hyperlink" Target="http://graphicdesign.stackexchange.com/questions/30928/aligning-three-circle-intersection-equally" TargetMode="External"/><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svg"/><Relationship Id="rId7" Type="http://schemas.openxmlformats.org/officeDocument/2006/relationships/image" Target="../media/image189.svg"/><Relationship Id="rId2" Type="http://schemas.openxmlformats.org/officeDocument/2006/relationships/image" Target="../media/image184.png"/><Relationship Id="rId1" Type="http://schemas.openxmlformats.org/officeDocument/2006/relationships/slideLayout" Target="../slideLayouts/slideLayout20.xml"/><Relationship Id="rId6" Type="http://schemas.openxmlformats.org/officeDocument/2006/relationships/image" Target="../media/image188.png"/><Relationship Id="rId5" Type="http://schemas.openxmlformats.org/officeDocument/2006/relationships/image" Target="../media/image187.svg"/><Relationship Id="rId4" Type="http://schemas.openxmlformats.org/officeDocument/2006/relationships/image" Target="../media/image186.png"/><Relationship Id="rId9" Type="http://schemas.openxmlformats.org/officeDocument/2006/relationships/image" Target="../media/image191.svg"/></Relationships>
</file>

<file path=ppt/slides/_rels/slide68.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svg"/><Relationship Id="rId2" Type="http://schemas.openxmlformats.org/officeDocument/2006/relationships/hyperlink" Target="http://www.tabakstop.be" TargetMode="External"/><Relationship Id="rId1" Type="http://schemas.openxmlformats.org/officeDocument/2006/relationships/slideLayout" Target="../slideLayouts/slideLayout20.xml"/><Relationship Id="rId6" Type="http://schemas.openxmlformats.org/officeDocument/2006/relationships/image" Target="../media/image195.png"/><Relationship Id="rId5" Type="http://schemas.openxmlformats.org/officeDocument/2006/relationships/image" Target="../media/image194.svg"/><Relationship Id="rId4" Type="http://schemas.openxmlformats.org/officeDocument/2006/relationships/image" Target="../media/image193.png"/></Relationships>
</file>

<file path=ppt/slides/_rels/slide69.xml.rels><?xml version="1.0" encoding="UTF-8" standalone="yes"?>
<Relationships xmlns="http://schemas.openxmlformats.org/package/2006/relationships"><Relationship Id="rId3" Type="http://schemas.openxmlformats.org/officeDocument/2006/relationships/hyperlink" Target="http://www.vlaanderen.be/rookstopbegeleiding" TargetMode="External"/><Relationship Id="rId7" Type="http://schemas.openxmlformats.org/officeDocument/2006/relationships/image" Target="../media/image48.jpeg"/><Relationship Id="rId2" Type="http://schemas.openxmlformats.org/officeDocument/2006/relationships/hyperlink" Target="http://www.rookstop.vrgt.be/geregistreerde-tabakologen" TargetMode="External"/><Relationship Id="rId1" Type="http://schemas.openxmlformats.org/officeDocument/2006/relationships/slideLayout" Target="../slideLayouts/slideLayout20.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hyperlink" Target="http://www.solidaris-vlaanderen.be/terugbetaling-tabakoloo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hyperlink" Target="https://www.solidaris-vlaanderen.be/terugbetaling-tabacoloog" TargetMode="External"/><Relationship Id="rId4" Type="http://schemas.openxmlformats.org/officeDocument/2006/relationships/image" Target="../media/image200.jpeg"/></Relationships>
</file>

<file path=ppt/slides/_rels/slide71.xml.rels><?xml version="1.0" encoding="UTF-8" standalone="yes"?>
<Relationships xmlns="http://schemas.openxmlformats.org/package/2006/relationships"><Relationship Id="rId3" Type="http://schemas.openxmlformats.org/officeDocument/2006/relationships/hyperlink" Target="https://www.solidaris-vlaanderen.be/terugbetaling-tabacoloog"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aviation.stackexchange.com/questions/613/is-it-legal-to-smoke-in-your-own-plane" TargetMode="External"/><Relationship Id="rId1" Type="http://schemas.openxmlformats.org/officeDocument/2006/relationships/slideLayout" Target="../slideLayouts/slideLayout25.xml"/><Relationship Id="rId5" Type="http://schemas.openxmlformats.org/officeDocument/2006/relationships/image" Target="../media/image208.svg"/><Relationship Id="rId4" Type="http://schemas.openxmlformats.org/officeDocument/2006/relationships/image" Target="../media/image207.png"/></Relationships>
</file>

<file path=ppt/slides/_rels/slide7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www.schabell.org/2019/09/5-questions-everyones-asking-about-microservices-question4.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publicdomainpictures.net/en/view-image.php?image=166371&amp;picture=hands-in-handcuffs" TargetMode="External"/><Relationship Id="rId7" Type="http://schemas.openxmlformats.org/officeDocument/2006/relationships/hyperlink" Target="https://maken.wikiwijs.nl/158923/Zorg_en_welzijn" TargetMode="External"/><Relationship Id="rId2" Type="http://schemas.openxmlformats.org/officeDocument/2006/relationships/image" Target="../media/image210.jpeg"/><Relationship Id="rId1" Type="http://schemas.openxmlformats.org/officeDocument/2006/relationships/slideLayout" Target="../slideLayouts/slideLayout28.xml"/><Relationship Id="rId6" Type="http://schemas.openxmlformats.org/officeDocument/2006/relationships/image" Target="../media/image212.jpeg"/><Relationship Id="rId5" Type="http://schemas.openxmlformats.org/officeDocument/2006/relationships/hyperlink" Target="https://www.publicdomainpictures.net/view-image.php?image=166370&amp;picture=hands-in-handcuffs" TargetMode="External"/><Relationship Id="rId4" Type="http://schemas.openxmlformats.org/officeDocument/2006/relationships/image" Target="../media/image211.jpeg"/></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13.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hyperlink" Target="https://pxhere.com/en/photo/1052810" TargetMode="External"/><Relationship Id="rId2" Type="http://schemas.openxmlformats.org/officeDocument/2006/relationships/image" Target="../media/image64.jpeg"/><Relationship Id="rId1" Type="http://schemas.openxmlformats.org/officeDocument/2006/relationships/slideLayout" Target="../slideLayouts/slideLayout18.xml"/><Relationship Id="rId5" Type="http://schemas.openxmlformats.org/officeDocument/2006/relationships/image" Target="../media/image66.sv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66AAA5DF-B955-4C50-88B1-D287B712044E}"/>
              </a:ext>
            </a:extLst>
          </p:cNvPr>
          <p:cNvSpPr>
            <a:spLocks noGrp="1"/>
          </p:cNvSpPr>
          <p:nvPr>
            <p:ph type="ctrTitle"/>
          </p:nvPr>
        </p:nvSpPr>
        <p:spPr/>
        <p:txBody>
          <a:bodyPr/>
          <a:lstStyle/>
          <a:p>
            <a:r>
              <a:rPr lang="nl-BE"/>
              <a:t>Stoppen met roken, het kan!</a:t>
            </a:r>
          </a:p>
        </p:txBody>
      </p:sp>
      <p:sp>
        <p:nvSpPr>
          <p:cNvPr id="31" name="Subtitle 30">
            <a:extLst>
              <a:ext uri="{FF2B5EF4-FFF2-40B4-BE49-F238E27FC236}">
                <a16:creationId xmlns:a16="http://schemas.microsoft.com/office/drawing/2014/main" id="{950961F7-2F94-4ECC-8E8F-99FE340A335D}"/>
              </a:ext>
            </a:extLst>
          </p:cNvPr>
          <p:cNvSpPr>
            <a:spLocks noGrp="1"/>
          </p:cNvSpPr>
          <p:nvPr>
            <p:ph type="subTitle" idx="1"/>
          </p:nvPr>
        </p:nvSpPr>
        <p:spPr/>
        <p:txBody>
          <a:bodyPr/>
          <a:lstStyle/>
          <a:p>
            <a:r>
              <a:rPr lang="nl-BE">
                <a:solidFill>
                  <a:schemeClr val="tx2"/>
                </a:solidFill>
              </a:rPr>
              <a:t>Een eerste stap voor jouw rookstopplan</a:t>
            </a:r>
          </a:p>
        </p:txBody>
      </p:sp>
      <p:pic>
        <p:nvPicPr>
          <p:cNvPr id="4" name="Afbeelding 2">
            <a:extLst>
              <a:ext uri="{FF2B5EF4-FFF2-40B4-BE49-F238E27FC236}">
                <a16:creationId xmlns:a16="http://schemas.microsoft.com/office/drawing/2014/main" id="{12BD18F0-A65F-45EA-A57B-66D4F311C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55" y="5161912"/>
            <a:ext cx="3211633" cy="15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99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A8B52EA-AEBF-44FB-8AB2-E6A02241D8D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8512" b="7218"/>
          <a:stretch/>
        </p:blipFill>
        <p:spPr>
          <a:xfrm>
            <a:off x="-1" y="10"/>
            <a:ext cx="12192000" cy="6857990"/>
          </a:xfrm>
          <a:prstGeom prst="rect">
            <a:avLst/>
          </a:prstGeom>
        </p:spPr>
      </p:pic>
      <p:sp>
        <p:nvSpPr>
          <p:cNvPr id="1436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srgbClr val="191919"/>
              </a:buClr>
              <a:buSzPct val="100000"/>
              <a:buFont typeface="Arial"/>
              <a:buNone/>
              <a:tabLst/>
              <a:defRPr/>
            </a:pPr>
            <a:endParaRPr kumimoji="0" lang="en-US" sz="1600" b="0" i="0" u="none" strike="noStrike" kern="1200" cap="all" spc="0" normalizeH="0" baseline="0" noProof="0">
              <a:ln>
                <a:noFill/>
              </a:ln>
              <a:solidFill>
                <a:srgbClr val="191919"/>
              </a:solidFill>
              <a:effectLst/>
              <a:uLnTx/>
              <a:uFillTx/>
              <a:latin typeface="Calibri" panose="020F0502020204030204"/>
              <a:ea typeface="+mn-ea"/>
              <a:cs typeface="+mn-cs"/>
            </a:endParaRPr>
          </a:p>
        </p:txBody>
      </p:sp>
      <p:cxnSp>
        <p:nvCxnSpPr>
          <p:cNvPr id="14362" name="Straight Connector 1436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4339" name="Rectangle 3">
            <a:extLst>
              <a:ext uri="{FF2B5EF4-FFF2-40B4-BE49-F238E27FC236}">
                <a16:creationId xmlns:a16="http://schemas.microsoft.com/office/drawing/2014/main" id="{F70EE1BE-52D4-4DDF-9ED0-D0401AAD0C0B}"/>
              </a:ext>
            </a:extLst>
          </p:cNvPr>
          <p:cNvSpPr>
            <a:spLocks noGrp="1" noChangeArrowheads="1"/>
          </p:cNvSpPr>
          <p:nvPr>
            <p:ph idx="1"/>
          </p:nvPr>
        </p:nvSpPr>
        <p:spPr>
          <a:xfrm>
            <a:off x="525516" y="3417573"/>
            <a:ext cx="4593021" cy="2619839"/>
          </a:xfrm>
        </p:spPr>
        <p:txBody>
          <a:bodyPr rtlCol="0" anchor="ctr">
            <a:normAutofit/>
          </a:bodyPr>
          <a:lstStyle/>
          <a:p>
            <a:pPr>
              <a:defRPr/>
            </a:pPr>
            <a:endParaRPr lang="nl-BE" sz="1800"/>
          </a:p>
          <a:p>
            <a:pPr>
              <a:defRPr/>
            </a:pPr>
            <a:endParaRPr lang="nl-BE" sz="1800"/>
          </a:p>
          <a:p>
            <a:pPr>
              <a:lnSpc>
                <a:spcPct val="90000"/>
              </a:lnSpc>
              <a:spcBef>
                <a:spcPct val="0"/>
              </a:spcBef>
              <a:defRPr/>
            </a:pPr>
            <a:r>
              <a:rPr lang="nl-BE" sz="3200" b="1">
                <a:solidFill>
                  <a:schemeClr val="bg2"/>
                </a:solidFill>
                <a:ea typeface="+mj-ea"/>
                <a:cs typeface="+mj-cs"/>
              </a:rPr>
              <a:t>Wat denken jullie dat roken kost aan de samenleving? </a:t>
            </a:r>
          </a:p>
          <a:p>
            <a:pPr>
              <a:spcBef>
                <a:spcPct val="0"/>
              </a:spcBef>
              <a:defRPr/>
            </a:pPr>
            <a:endParaRPr lang="nl-NL" sz="3200" b="1">
              <a:solidFill>
                <a:schemeClr val="bg2"/>
              </a:solidFill>
              <a:ea typeface="+mj-ea"/>
              <a:cs typeface="+mj-cs"/>
            </a:endParaRPr>
          </a:p>
          <a:p>
            <a:pPr>
              <a:spcBef>
                <a:spcPct val="0"/>
              </a:spcBef>
              <a:defRPr/>
            </a:pPr>
            <a:endParaRPr lang="nl-NL" sz="1800" b="1">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 accessoire&#10;&#10;Beschrijving is gegenereerd met zeer hoge betrouwbaarheid">
            <a:extLst>
              <a:ext uri="{FF2B5EF4-FFF2-40B4-BE49-F238E27FC236}">
                <a16:creationId xmlns:a16="http://schemas.microsoft.com/office/drawing/2014/main" id="{8F5317BC-AB66-443F-9098-E779EE94D0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470" b="21776"/>
          <a:stretch/>
        </p:blipFill>
        <p:spPr>
          <a:xfrm>
            <a:off x="20" y="182890"/>
            <a:ext cx="12191980" cy="6857990"/>
          </a:xfrm>
          <a:prstGeom prst="rect">
            <a:avLst/>
          </a:prstGeom>
        </p:spPr>
      </p:pic>
      <p:sp>
        <p:nvSpPr>
          <p:cNvPr id="14343" name="Rectangle 1434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9" name="Rectangle 3">
            <a:extLst>
              <a:ext uri="{FF2B5EF4-FFF2-40B4-BE49-F238E27FC236}">
                <a16:creationId xmlns:a16="http://schemas.microsoft.com/office/drawing/2014/main" id="{F70EE1BE-52D4-4DDF-9ED0-D0401AAD0C0B}"/>
              </a:ext>
            </a:extLst>
          </p:cNvPr>
          <p:cNvSpPr>
            <a:spLocks noGrp="1" noChangeArrowheads="1"/>
          </p:cNvSpPr>
          <p:nvPr>
            <p:ph idx="1"/>
          </p:nvPr>
        </p:nvSpPr>
        <p:spPr>
          <a:xfrm>
            <a:off x="594109" y="2121763"/>
            <a:ext cx="6620505" cy="3773010"/>
          </a:xfrm>
        </p:spPr>
        <p:txBody>
          <a:bodyPr rtlCol="0">
            <a:normAutofit/>
          </a:bodyPr>
          <a:lstStyle/>
          <a:p>
            <a:pPr>
              <a:defRPr/>
            </a:pPr>
            <a:r>
              <a:rPr lang="nl-BE" sz="2200"/>
              <a:t>Tabaksgebruik is in België verantwoordelijk voor </a:t>
            </a:r>
          </a:p>
          <a:p>
            <a:pPr>
              <a:defRPr/>
            </a:pPr>
            <a:r>
              <a:rPr lang="nl-BE" sz="2200">
                <a:solidFill>
                  <a:schemeClr val="bg2"/>
                </a:solidFill>
              </a:rPr>
              <a:t>€ 713 miljoen directe kosten </a:t>
            </a:r>
          </a:p>
          <a:p>
            <a:pPr marL="609600" lvl="1" indent="-342900">
              <a:defRPr/>
            </a:pPr>
            <a:r>
              <a:rPr lang="nl-BE" sz="2000"/>
              <a:t>vnl. gezondheidszorg</a:t>
            </a:r>
          </a:p>
          <a:p>
            <a:pPr>
              <a:defRPr/>
            </a:pPr>
            <a:r>
              <a:rPr lang="nl-BE" sz="2200">
                <a:solidFill>
                  <a:schemeClr val="bg2"/>
                </a:solidFill>
              </a:rPr>
              <a:t>€ 750 miljoen indirecte kosten </a:t>
            </a:r>
          </a:p>
          <a:p>
            <a:pPr marL="609600" lvl="1" indent="-342900">
              <a:defRPr/>
            </a:pPr>
            <a:r>
              <a:rPr lang="nl-BE" sz="2000"/>
              <a:t>vnl. verloren productiviteit van werknemers door ziekte, vroegtijdig overlijden</a:t>
            </a:r>
          </a:p>
          <a:p>
            <a:pPr>
              <a:spcBef>
                <a:spcPct val="0"/>
              </a:spcBef>
              <a:defRPr/>
            </a:pPr>
            <a:endParaRPr lang="nl-NL" sz="2200"/>
          </a:p>
          <a:p>
            <a:pPr>
              <a:spcBef>
                <a:spcPct val="0"/>
              </a:spcBef>
              <a:defRPr/>
            </a:pPr>
            <a:endParaRPr lang="nl-NL" sz="2400" b="1">
              <a:cs typeface="Arial" charset="0"/>
            </a:endParaRPr>
          </a:p>
        </p:txBody>
      </p:sp>
      <p:sp>
        <p:nvSpPr>
          <p:cNvPr id="5" name="Rechthoek 4">
            <a:extLst>
              <a:ext uri="{FF2B5EF4-FFF2-40B4-BE49-F238E27FC236}">
                <a16:creationId xmlns:a16="http://schemas.microsoft.com/office/drawing/2014/main" id="{6EF14EB2-1F2F-45AD-AF36-9CC0B6767377}"/>
              </a:ext>
            </a:extLst>
          </p:cNvPr>
          <p:cNvSpPr/>
          <p:nvPr/>
        </p:nvSpPr>
        <p:spPr>
          <a:xfrm>
            <a:off x="594109" y="5740884"/>
            <a:ext cx="683081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DA002F"/>
                </a:solidFill>
                <a:effectLst/>
                <a:uLnTx/>
                <a:uFillTx/>
                <a:latin typeface="Calibri" panose="020F0502020204030204" pitchFamily="34" charset="0"/>
                <a:ea typeface="+mn-ea"/>
                <a:cs typeface="+mn-cs"/>
              </a:rPr>
              <a:t>https://www.gezondheid.be/artikel/roken/hoeveel-betalen-we-echt-voor-roken-21522</a:t>
            </a:r>
            <a:endParaRPr kumimoji="0" lang="nl-BE" sz="1400" b="0" i="0" u="none" strike="noStrike" kern="1200" cap="none" spc="0" normalizeH="0" baseline="0" noProof="0">
              <a:ln>
                <a:noFill/>
              </a:ln>
              <a:solidFill>
                <a:srgbClr val="DA002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543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656FE27-6B6F-441D-A48B-A32280D7EF44}"/>
              </a:ext>
            </a:extLst>
          </p:cNvPr>
          <p:cNvSpPr>
            <a:spLocks noGrp="1"/>
          </p:cNvSpPr>
          <p:nvPr>
            <p:ph type="title"/>
          </p:nvPr>
        </p:nvSpPr>
        <p:spPr/>
        <p:txBody>
          <a:bodyPr/>
          <a:lstStyle/>
          <a:p>
            <a:r>
              <a:rPr lang="nl-BE" altLang="nl-BE" sz="3200">
                <a:solidFill>
                  <a:schemeClr val="bg2"/>
                </a:solidFill>
              </a:rPr>
              <a:t>Roken door de jaren heen</a:t>
            </a:r>
            <a:br>
              <a:rPr lang="nl-BE" altLang="nl-BE" sz="3200">
                <a:solidFill>
                  <a:schemeClr val="bg2"/>
                </a:solidFill>
              </a:rPr>
            </a:br>
            <a:endParaRPr lang="nl-BE"/>
          </a:p>
        </p:txBody>
      </p:sp>
      <p:pic>
        <p:nvPicPr>
          <p:cNvPr id="7" name="Afbeelding 6" descr="Afbeelding met persoon, buiten, speler, sport&#10;&#10;Beschrijving is gegenereerd met zeer hoge betrouwbaarheid">
            <a:extLst>
              <a:ext uri="{FF2B5EF4-FFF2-40B4-BE49-F238E27FC236}">
                <a16:creationId xmlns:a16="http://schemas.microsoft.com/office/drawing/2014/main" id="{9BF62CF8-0DC2-4EC4-B0DB-3525BE85701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92515" y="2148705"/>
            <a:ext cx="2602923" cy="2602923"/>
          </a:xfrm>
          <a:prstGeom prst="rect">
            <a:avLst/>
          </a:prstGeom>
        </p:spPr>
      </p:pic>
      <p:pic>
        <p:nvPicPr>
          <p:cNvPr id="10" name="Afbeelding 9" descr="Afbeelding met tekst, krant&#10;&#10;Beschrijving is gegenereerd met zeer hoge betrouwbaarheid">
            <a:extLst>
              <a:ext uri="{FF2B5EF4-FFF2-40B4-BE49-F238E27FC236}">
                <a16:creationId xmlns:a16="http://schemas.microsoft.com/office/drawing/2014/main" id="{25DCE9E4-DAAB-4C11-BB6C-F378969A639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8595" y="1515331"/>
            <a:ext cx="3053412" cy="3869670"/>
          </a:xfrm>
          <a:prstGeom prst="rect">
            <a:avLst/>
          </a:prstGeom>
        </p:spPr>
      </p:pic>
      <p:pic>
        <p:nvPicPr>
          <p:cNvPr id="16" name="Afbeelding 15" descr="Afbeelding met tekst, persoon, teken&#10;&#10;Beschrijving is gegenereerd met zeer hoge betrouwbaarheid">
            <a:extLst>
              <a:ext uri="{FF2B5EF4-FFF2-40B4-BE49-F238E27FC236}">
                <a16:creationId xmlns:a16="http://schemas.microsoft.com/office/drawing/2014/main" id="{92A9460D-A53C-4CE9-B34B-22D75A6755A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244679" y="2031338"/>
            <a:ext cx="4145164" cy="28376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persoon, zitten, venster&#10;&#10;Beschrijving is gegenereerd met zeer hoge betrouwbaarheid">
            <a:extLst>
              <a:ext uri="{FF2B5EF4-FFF2-40B4-BE49-F238E27FC236}">
                <a16:creationId xmlns:a16="http://schemas.microsoft.com/office/drawing/2014/main" id="{2926A1CA-6C3D-4B8B-9391-E8F6269A41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7159" y="1188850"/>
            <a:ext cx="2854071" cy="2318933"/>
          </a:xfrm>
          <a:prstGeom prst="rect">
            <a:avLst/>
          </a:prstGeom>
        </p:spPr>
      </p:pic>
      <p:pic>
        <p:nvPicPr>
          <p:cNvPr id="7" name="Afbeelding 6" descr="Afbeelding met persoon, binnen, mensen, oud&#10;&#10;Beschrijving is gegenereerd met zeer hoge betrouwbaarheid">
            <a:extLst>
              <a:ext uri="{FF2B5EF4-FFF2-40B4-BE49-F238E27FC236}">
                <a16:creationId xmlns:a16="http://schemas.microsoft.com/office/drawing/2014/main" id="{D9236DAE-ADA6-44CF-938B-4D8CB026D62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71288" y="3722208"/>
            <a:ext cx="2866263" cy="1774353"/>
          </a:xfrm>
          <a:prstGeom prst="rect">
            <a:avLst/>
          </a:prstGeom>
        </p:spPr>
      </p:pic>
      <p:pic>
        <p:nvPicPr>
          <p:cNvPr id="8" name="Afbeelding 7" descr="Afbeelding met tekst, binnen&#10;&#10;Beschrijving is gegenereerd met zeer hoge betrouwbaarheid">
            <a:extLst>
              <a:ext uri="{FF2B5EF4-FFF2-40B4-BE49-F238E27FC236}">
                <a16:creationId xmlns:a16="http://schemas.microsoft.com/office/drawing/2014/main" id="{D3A06045-9FB3-45B3-AF00-E0C2C11DBB0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055615" y="1188850"/>
            <a:ext cx="2284701" cy="3046268"/>
          </a:xfrm>
          <a:prstGeom prst="rect">
            <a:avLst/>
          </a:prstGeom>
        </p:spPr>
      </p:pic>
      <p:pic>
        <p:nvPicPr>
          <p:cNvPr id="9" name="Afbeelding 8" descr="Afbeelding met tekst, binnen, vloer, plafond&#10;&#10;Beschrijving is gegenereerd met zeer hoge betrouwbaarheid">
            <a:extLst>
              <a:ext uri="{FF2B5EF4-FFF2-40B4-BE49-F238E27FC236}">
                <a16:creationId xmlns:a16="http://schemas.microsoft.com/office/drawing/2014/main" id="{9D3D7E49-D01D-48D8-8BED-5494F018302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055615" y="4338143"/>
            <a:ext cx="2284700" cy="1713525"/>
          </a:xfrm>
          <a:prstGeom prst="rect">
            <a:avLst/>
          </a:prstGeom>
        </p:spPr>
      </p:pic>
      <p:pic>
        <p:nvPicPr>
          <p:cNvPr id="10" name="Afbeelding 9" descr="Afbeelding met weg, trottoir&#10;&#10;Beschrijving is gegenereerd met zeer hoge betrouwbaarheid">
            <a:extLst>
              <a:ext uri="{FF2B5EF4-FFF2-40B4-BE49-F238E27FC236}">
                <a16:creationId xmlns:a16="http://schemas.microsoft.com/office/drawing/2014/main" id="{560A6AE8-3082-4275-B5D1-1E86DAD5299C}"/>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713447" y="1487423"/>
            <a:ext cx="3069746" cy="1768701"/>
          </a:xfrm>
          <a:prstGeom prst="rect">
            <a:avLst/>
          </a:prstGeom>
        </p:spPr>
      </p:pic>
      <p:pic>
        <p:nvPicPr>
          <p:cNvPr id="11" name="Afbeelding 10" descr="Afbeelding met tekst, gebouw, weg, scène&#10;&#10;Beschrijving is gegenereerd met zeer hoge betrouwbaarheid">
            <a:extLst>
              <a:ext uri="{FF2B5EF4-FFF2-40B4-BE49-F238E27FC236}">
                <a16:creationId xmlns:a16="http://schemas.microsoft.com/office/drawing/2014/main" id="{26E03165-73EB-4E8F-A797-0B9CECD1F19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713513" y="3463898"/>
            <a:ext cx="3069680" cy="2174357"/>
          </a:xfrm>
          <a:prstGeom prst="rect">
            <a:avLst/>
          </a:prstGeom>
        </p:spPr>
      </p:pic>
      <p:sp>
        <p:nvSpPr>
          <p:cNvPr id="14" name="Titel 2">
            <a:extLst>
              <a:ext uri="{FF2B5EF4-FFF2-40B4-BE49-F238E27FC236}">
                <a16:creationId xmlns:a16="http://schemas.microsoft.com/office/drawing/2014/main" id="{ACA60EC9-E3AC-415B-B5A5-2686B91328FA}"/>
              </a:ext>
            </a:extLst>
          </p:cNvPr>
          <p:cNvSpPr>
            <a:spLocks noGrp="1"/>
          </p:cNvSpPr>
          <p:nvPr>
            <p:ph type="title"/>
          </p:nvPr>
        </p:nvSpPr>
        <p:spPr/>
        <p:txBody>
          <a:bodyPr/>
          <a:lstStyle/>
          <a:p>
            <a:r>
              <a:rPr lang="nl-BE" altLang="nl-BE" sz="3200" b="1">
                <a:solidFill>
                  <a:srgbClr val="DA002F"/>
                </a:solidFill>
                <a:latin typeface="Trebuchet MS" panose="020B0603020202020204" pitchFamily="34" charset="0"/>
              </a:rPr>
              <a:t>Roken door de jaren heen</a:t>
            </a:r>
            <a:br>
              <a:rPr lang="nl-BE" altLang="nl-BE" sz="3200">
                <a:solidFill>
                  <a:schemeClr val="bg2"/>
                </a:solidFill>
              </a:rPr>
            </a:br>
            <a:endParaRPr lang="nl-BE"/>
          </a:p>
        </p:txBody>
      </p:sp>
      <p:pic>
        <p:nvPicPr>
          <p:cNvPr id="3" name="Graphic 2" descr="Pijl: lichte curve met effen opvulling">
            <a:extLst>
              <a:ext uri="{FF2B5EF4-FFF2-40B4-BE49-F238E27FC236}">
                <a16:creationId xmlns:a16="http://schemas.microsoft.com/office/drawing/2014/main" id="{285C3091-25CE-4152-AE03-018A844280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83911" y="3154680"/>
            <a:ext cx="914400" cy="914400"/>
          </a:xfrm>
          <a:prstGeom prst="rect">
            <a:avLst/>
          </a:prstGeom>
        </p:spPr>
      </p:pic>
      <p:pic>
        <p:nvPicPr>
          <p:cNvPr id="16" name="Graphic 15" descr="Pijl: lichte curve met effen opvulling">
            <a:extLst>
              <a:ext uri="{FF2B5EF4-FFF2-40B4-BE49-F238E27FC236}">
                <a16:creationId xmlns:a16="http://schemas.microsoft.com/office/drawing/2014/main" id="{C8FD36CD-87D7-4961-9DAE-933D0405C32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648" y="315468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734CC18-90C3-4C18-BA25-9F5F7AC3072F}"/>
              </a:ext>
            </a:extLst>
          </p:cNvPr>
          <p:cNvSpPr>
            <a:spLocks noGrp="1"/>
          </p:cNvSpPr>
          <p:nvPr>
            <p:ph type="title"/>
          </p:nvPr>
        </p:nvSpPr>
        <p:spPr>
          <a:xfrm rot="16200000">
            <a:off x="-4441008" y="37838"/>
            <a:ext cx="10962610" cy="986523"/>
          </a:xfrm>
        </p:spPr>
        <p:txBody>
          <a:bodyPr>
            <a:normAutofit/>
          </a:bodyPr>
          <a:lstStyle/>
          <a:p>
            <a:r>
              <a:rPr lang="nl-BE" sz="3600">
                <a:solidFill>
                  <a:srgbClr val="DA002F"/>
                </a:solidFill>
                <a:latin typeface="Trebuchet MS" panose="020B0603020202020204" pitchFamily="34" charset="0"/>
              </a:rPr>
              <a:t>Redenen om te stoppen</a:t>
            </a:r>
          </a:p>
        </p:txBody>
      </p:sp>
      <p:sp>
        <p:nvSpPr>
          <p:cNvPr id="24578" name="Tijdelijke aanduiding voor inhoud 2">
            <a:extLst>
              <a:ext uri="{FF2B5EF4-FFF2-40B4-BE49-F238E27FC236}">
                <a16:creationId xmlns:a16="http://schemas.microsoft.com/office/drawing/2014/main" id="{DCCA064C-48EF-48A2-A0C0-9300FDD0F9AE}"/>
              </a:ext>
            </a:extLst>
          </p:cNvPr>
          <p:cNvSpPr>
            <a:spLocks noGrp="1" noChangeArrowheads="1"/>
          </p:cNvSpPr>
          <p:nvPr>
            <p:ph idx="1"/>
          </p:nvPr>
        </p:nvSpPr>
        <p:spPr>
          <a:xfrm>
            <a:off x="2057401" y="836613"/>
            <a:ext cx="7783513" cy="2736850"/>
          </a:xfrm>
        </p:spPr>
        <p:txBody>
          <a:bodyPr/>
          <a:lstStyle/>
          <a:p>
            <a:endParaRPr lang="nl-BE" altLang="nl-BE"/>
          </a:p>
          <a:p>
            <a:endParaRPr lang="nl-BE" altLang="nl-BE"/>
          </a:p>
        </p:txBody>
      </p:sp>
      <p:pic>
        <p:nvPicPr>
          <p:cNvPr id="24580" name="Picture 5" descr="Gevolgen Van Roken">
            <a:extLst>
              <a:ext uri="{FF2B5EF4-FFF2-40B4-BE49-F238E27FC236}">
                <a16:creationId xmlns:a16="http://schemas.microsoft.com/office/drawing/2014/main" id="{9D09C8D0-A312-48DC-AFAC-53F7A6470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674" y="99392"/>
            <a:ext cx="9092029" cy="664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itel 1">
            <a:extLst>
              <a:ext uri="{FF2B5EF4-FFF2-40B4-BE49-F238E27FC236}">
                <a16:creationId xmlns:a16="http://schemas.microsoft.com/office/drawing/2014/main" id="{13EB90F0-BF91-4577-81EF-F79CA3B424B6}"/>
              </a:ext>
            </a:extLst>
          </p:cNvPr>
          <p:cNvSpPr txBox="1">
            <a:spLocks noChangeArrowheads="1"/>
          </p:cNvSpPr>
          <p:nvPr/>
        </p:nvSpPr>
        <p:spPr bwMode="auto">
          <a:xfrm>
            <a:off x="9872943" y="3137543"/>
            <a:ext cx="1998382" cy="124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endParaRPr lang="nl-BE" altLang="nl-BE" sz="2400" b="1">
              <a:solidFill>
                <a:srgbClr val="EF7453"/>
              </a:solidFill>
              <a:latin typeface="Trebuchet MS" panose="020B0603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5A0A977E-38D1-482B-A449-13EB868C5233}"/>
              </a:ext>
            </a:extLst>
          </p:cNvPr>
          <p:cNvSpPr>
            <a:spLocks noGrp="1"/>
          </p:cNvSpPr>
          <p:nvPr>
            <p:ph type="title"/>
          </p:nvPr>
        </p:nvSpPr>
        <p:spPr>
          <a:xfrm>
            <a:off x="545474" y="207051"/>
            <a:ext cx="10827376" cy="986523"/>
          </a:xfrm>
        </p:spPr>
        <p:txBody>
          <a:bodyPr>
            <a:normAutofit/>
          </a:bodyPr>
          <a:lstStyle/>
          <a:p>
            <a:r>
              <a:rPr lang="nl-BE" sz="3200" b="1">
                <a:solidFill>
                  <a:srgbClr val="DA002F"/>
                </a:solidFill>
                <a:latin typeface="Trebuchet MS" panose="020B0603020202020204" pitchFamily="34" charset="0"/>
              </a:rPr>
              <a:t>Voldoende kennis = voldoende argumenten?</a:t>
            </a:r>
          </a:p>
        </p:txBody>
      </p:sp>
      <p:pic>
        <p:nvPicPr>
          <p:cNvPr id="4" name="Graphic 3" descr="Presentatie met media silhouet">
            <a:extLst>
              <a:ext uri="{FF2B5EF4-FFF2-40B4-BE49-F238E27FC236}">
                <a16:creationId xmlns:a16="http://schemas.microsoft.com/office/drawing/2014/main" id="{804107F0-39F2-E6ED-54B4-C413210BF2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7627" y="2305878"/>
            <a:ext cx="3041374" cy="30413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00FE6-651D-11F7-A418-3746EA5D9107}"/>
            </a:ext>
          </a:extLst>
        </p:cNvPr>
        <p:cNvGrpSpPr/>
        <p:nvPr/>
      </p:nvGrpSpPr>
      <p:grpSpPr>
        <a:xfrm>
          <a:off x="0" y="0"/>
          <a:ext cx="0" cy="0"/>
          <a:chOff x="0" y="0"/>
          <a:chExt cx="0" cy="0"/>
        </a:xfrm>
      </p:grpSpPr>
      <p:pic>
        <p:nvPicPr>
          <p:cNvPr id="8" name="Afbeelding 7" descr="Afbeelding met tekst, schermopname, Lettertype, nummer&#10;&#10;Automatisch gegenereerde beschrijving">
            <a:extLst>
              <a:ext uri="{FF2B5EF4-FFF2-40B4-BE49-F238E27FC236}">
                <a16:creationId xmlns:a16="http://schemas.microsoft.com/office/drawing/2014/main" id="{F5FC2545-91C2-AF86-237E-D665E93EEC86}"/>
              </a:ext>
            </a:extLst>
          </p:cNvPr>
          <p:cNvPicPr>
            <a:picLocks noChangeAspect="1"/>
          </p:cNvPicPr>
          <p:nvPr/>
        </p:nvPicPr>
        <p:blipFill>
          <a:blip r:embed="rId2"/>
          <a:stretch>
            <a:fillRect/>
          </a:stretch>
        </p:blipFill>
        <p:spPr>
          <a:xfrm>
            <a:off x="2344440" y="643466"/>
            <a:ext cx="7503120" cy="5571067"/>
          </a:xfrm>
          <a:prstGeom prst="rect">
            <a:avLst/>
          </a:prstGeom>
        </p:spPr>
      </p:pic>
    </p:spTree>
    <p:extLst>
      <p:ext uri="{BB962C8B-B14F-4D97-AF65-F5344CB8AC3E}">
        <p14:creationId xmlns:p14="http://schemas.microsoft.com/office/powerpoint/2010/main" val="232695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7C91ECFE-799B-57B2-9F13-E3C7BB5FFDA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467" y="1661888"/>
            <a:ext cx="5294716" cy="3534222"/>
          </a:xfrm>
          <a:prstGeom prst="rect">
            <a:avLst/>
          </a:prstGeom>
        </p:spPr>
      </p:pic>
      <p:pic>
        <p:nvPicPr>
          <p:cNvPr id="14" name="Afbeelding 13">
            <a:extLst>
              <a:ext uri="{FF2B5EF4-FFF2-40B4-BE49-F238E27FC236}">
                <a16:creationId xmlns:a16="http://schemas.microsoft.com/office/drawing/2014/main" id="{E63F36C5-0E60-D7B0-3B50-2F9A1C1F7296}"/>
              </a:ext>
            </a:extLst>
          </p:cNvPr>
          <p:cNvPicPr>
            <a:picLocks noChangeAspect="1"/>
          </p:cNvPicPr>
          <p:nvPr/>
        </p:nvPicPr>
        <p:blipFill>
          <a:blip r:embed="rId4"/>
          <a:stretch>
            <a:fillRect/>
          </a:stretch>
        </p:blipFill>
        <p:spPr>
          <a:xfrm>
            <a:off x="6253817" y="1569231"/>
            <a:ext cx="5294715" cy="3719537"/>
          </a:xfrm>
          <a:prstGeom prst="rect">
            <a:avLst/>
          </a:prstGeom>
        </p:spPr>
      </p:pic>
    </p:spTree>
    <p:extLst>
      <p:ext uri="{BB962C8B-B14F-4D97-AF65-F5344CB8AC3E}">
        <p14:creationId xmlns:p14="http://schemas.microsoft.com/office/powerpoint/2010/main" val="1816428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099EC2B-1541-5757-B036-BEC84D88D36F}"/>
              </a:ext>
            </a:extLst>
          </p:cNvPr>
          <p:cNvPicPr>
            <a:picLocks noChangeAspect="1"/>
          </p:cNvPicPr>
          <p:nvPr/>
        </p:nvPicPr>
        <p:blipFill>
          <a:blip r:embed="rId2"/>
          <a:stretch>
            <a:fillRect/>
          </a:stretch>
        </p:blipFill>
        <p:spPr>
          <a:xfrm>
            <a:off x="2073569" y="270605"/>
            <a:ext cx="8044861" cy="5571066"/>
          </a:xfrm>
          <a:prstGeom prst="rect">
            <a:avLst/>
          </a:prstGeom>
        </p:spPr>
      </p:pic>
    </p:spTree>
    <p:extLst>
      <p:ext uri="{BB962C8B-B14F-4D97-AF65-F5344CB8AC3E}">
        <p14:creationId xmlns:p14="http://schemas.microsoft.com/office/powerpoint/2010/main" val="2401509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FD2FD6A-3278-6517-9B1F-88D4EBA41547}"/>
              </a:ext>
            </a:extLst>
          </p:cNvPr>
          <p:cNvPicPr>
            <a:picLocks noChangeAspect="1"/>
          </p:cNvPicPr>
          <p:nvPr/>
        </p:nvPicPr>
        <p:blipFill>
          <a:blip r:embed="rId2"/>
          <a:stretch>
            <a:fillRect/>
          </a:stretch>
        </p:blipFill>
        <p:spPr>
          <a:xfrm>
            <a:off x="3259718" y="399495"/>
            <a:ext cx="5672563" cy="6285389"/>
          </a:xfrm>
          <a:prstGeom prst="rect">
            <a:avLst/>
          </a:prstGeom>
        </p:spPr>
      </p:pic>
    </p:spTree>
    <p:extLst>
      <p:ext uri="{BB962C8B-B14F-4D97-AF65-F5344CB8AC3E}">
        <p14:creationId xmlns:p14="http://schemas.microsoft.com/office/powerpoint/2010/main" val="58880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4868A3-C1AD-420B-A7E0-5D641D60BFA6}"/>
              </a:ext>
            </a:extLst>
          </p:cNvPr>
          <p:cNvSpPr>
            <a:spLocks noGrp="1"/>
          </p:cNvSpPr>
          <p:nvPr>
            <p:ph type="title"/>
          </p:nvPr>
        </p:nvSpPr>
        <p:spPr>
          <a:xfrm>
            <a:off x="613207" y="365125"/>
            <a:ext cx="10962610" cy="986523"/>
          </a:xfrm>
        </p:spPr>
        <p:txBody>
          <a:bodyPr anchor="b">
            <a:normAutofit/>
          </a:bodyPr>
          <a:lstStyle/>
          <a:p>
            <a:r>
              <a:rPr lang="nl-BE"/>
              <a:t>Tips voor een vlot webinar:</a:t>
            </a:r>
          </a:p>
        </p:txBody>
      </p:sp>
      <p:graphicFrame>
        <p:nvGraphicFramePr>
          <p:cNvPr id="5" name="Tijdelijke aanduiding voor inhoud 2">
            <a:extLst>
              <a:ext uri="{FF2B5EF4-FFF2-40B4-BE49-F238E27FC236}">
                <a16:creationId xmlns:a16="http://schemas.microsoft.com/office/drawing/2014/main" id="{81A4191F-57EA-4D69-AF2B-34885E1ED875}"/>
              </a:ext>
            </a:extLst>
          </p:cNvPr>
          <p:cNvGraphicFramePr>
            <a:graphicFrameLocks noGrp="1"/>
          </p:cNvGraphicFramePr>
          <p:nvPr>
            <p:ph idx="1"/>
          </p:nvPr>
        </p:nvGraphicFramePr>
        <p:xfrm>
          <a:off x="613207" y="1668027"/>
          <a:ext cx="10962610" cy="3959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108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0012AA0-28E7-39DB-819C-06B9942EA5E7}"/>
              </a:ext>
            </a:extLst>
          </p:cNvPr>
          <p:cNvPicPr>
            <a:picLocks noChangeAspect="1"/>
          </p:cNvPicPr>
          <p:nvPr/>
        </p:nvPicPr>
        <p:blipFill>
          <a:blip r:embed="rId2"/>
          <a:stretch>
            <a:fillRect/>
          </a:stretch>
        </p:blipFill>
        <p:spPr>
          <a:xfrm>
            <a:off x="484632" y="1741537"/>
            <a:ext cx="6716272" cy="3374926"/>
          </a:xfrm>
          <a:prstGeom prst="rect">
            <a:avLst/>
          </a:prstGeom>
        </p:spPr>
      </p:pic>
      <p:pic>
        <p:nvPicPr>
          <p:cNvPr id="8" name="Afbeelding 7" descr="Afbeelding met tekst, poster, Lettertype, boek&#10;&#10;Automatisch gegenereerde beschrijving">
            <a:extLst>
              <a:ext uri="{FF2B5EF4-FFF2-40B4-BE49-F238E27FC236}">
                <a16:creationId xmlns:a16="http://schemas.microsoft.com/office/drawing/2014/main" id="{335CBEC8-2551-BADD-44E1-10452DE86C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34655" y="1342644"/>
            <a:ext cx="4172712" cy="4172712"/>
          </a:xfrm>
          <a:prstGeom prst="rect">
            <a:avLst/>
          </a:prstGeom>
        </p:spPr>
      </p:pic>
    </p:spTree>
    <p:extLst>
      <p:ext uri="{BB962C8B-B14F-4D97-AF65-F5344CB8AC3E}">
        <p14:creationId xmlns:p14="http://schemas.microsoft.com/office/powerpoint/2010/main" val="84310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D2C6FFA-40E0-DFBA-8161-8FD661E3E2A4}"/>
              </a:ext>
            </a:extLst>
          </p:cNvPr>
          <p:cNvPicPr>
            <a:picLocks noChangeAspect="1"/>
          </p:cNvPicPr>
          <p:nvPr/>
        </p:nvPicPr>
        <p:blipFill>
          <a:blip r:embed="rId2"/>
          <a:stretch>
            <a:fillRect/>
          </a:stretch>
        </p:blipFill>
        <p:spPr>
          <a:xfrm>
            <a:off x="2916584" y="1413643"/>
            <a:ext cx="6358832" cy="4386855"/>
          </a:xfrm>
          <a:prstGeom prst="rect">
            <a:avLst/>
          </a:prstGeom>
        </p:spPr>
      </p:pic>
      <p:sp>
        <p:nvSpPr>
          <p:cNvPr id="14" name="Tekstvak 13">
            <a:extLst>
              <a:ext uri="{FF2B5EF4-FFF2-40B4-BE49-F238E27FC236}">
                <a16:creationId xmlns:a16="http://schemas.microsoft.com/office/drawing/2014/main" id="{588558E8-70FB-DDF5-F61A-E499283B699C}"/>
              </a:ext>
            </a:extLst>
          </p:cNvPr>
          <p:cNvSpPr txBox="1"/>
          <p:nvPr/>
        </p:nvSpPr>
        <p:spPr>
          <a:xfrm>
            <a:off x="762001" y="461023"/>
            <a:ext cx="6358832" cy="584775"/>
          </a:xfrm>
          <a:prstGeom prst="rect">
            <a:avLst/>
          </a:prstGeom>
          <a:noFill/>
        </p:spPr>
        <p:txBody>
          <a:bodyPr wrap="square" rtlCol="0">
            <a:spAutoFit/>
          </a:bodyPr>
          <a:lstStyle/>
          <a:p>
            <a:r>
              <a:rPr lang="nl-BE" sz="3200" b="1">
                <a:solidFill>
                  <a:srgbClr val="DA002F"/>
                </a:solidFill>
                <a:latin typeface="Trebuchet MS" panose="020B0603020202020204" pitchFamily="34" charset="0"/>
              </a:rPr>
              <a:t>Klaar voor de volgende stap?</a:t>
            </a:r>
          </a:p>
        </p:txBody>
      </p:sp>
    </p:spTree>
    <p:extLst>
      <p:ext uri="{BB962C8B-B14F-4D97-AF65-F5344CB8AC3E}">
        <p14:creationId xmlns:p14="http://schemas.microsoft.com/office/powerpoint/2010/main" val="423387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1977A-5451-E7E8-04C5-698FC2328A2E}"/>
              </a:ext>
            </a:extLst>
          </p:cNvPr>
          <p:cNvSpPr>
            <a:spLocks noGrp="1"/>
          </p:cNvSpPr>
          <p:nvPr>
            <p:ph type="ctrTitle"/>
          </p:nvPr>
        </p:nvSpPr>
        <p:spPr>
          <a:xfrm>
            <a:off x="838200" y="365125"/>
            <a:ext cx="10515600" cy="1860400"/>
          </a:xfrm>
        </p:spPr>
        <p:txBody>
          <a:bodyPr vert="horz" lIns="91440" tIns="45720" rIns="91440" bIns="45720" rtlCol="0" anchor="ctr">
            <a:normAutofit/>
          </a:bodyPr>
          <a:lstStyle/>
          <a:p>
            <a:pPr algn="l"/>
            <a:r>
              <a:rPr lang="en-US" sz="4400" kern="1200" err="1"/>
              <a:t>Stap</a:t>
            </a:r>
            <a:r>
              <a:rPr lang="en-US" sz="4400" kern="1200"/>
              <a:t> 2: </a:t>
            </a:r>
            <a:r>
              <a:rPr lang="en-US" sz="4400" kern="1200" err="1"/>
              <a:t>informatie</a:t>
            </a:r>
            <a:endParaRPr lang="en-US" sz="4400" kern="1200"/>
          </a:p>
        </p:txBody>
      </p:sp>
      <p:pic>
        <p:nvPicPr>
          <p:cNvPr id="2052" name="Picture 4" descr="Information Definition - JavaTpoint">
            <a:extLst>
              <a:ext uri="{FF2B5EF4-FFF2-40B4-BE49-F238E27FC236}">
                <a16:creationId xmlns:a16="http://schemas.microsoft.com/office/drawing/2014/main" id="{043507A7-800A-22E0-62D4-7C9300B69B0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81869" y="1923736"/>
            <a:ext cx="5828261" cy="378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94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n, persoon, binnen, sluiten&#10;&#10;Beschrijving is gegenereerd met zeer hoge betrouwbaarheid">
            <a:extLst>
              <a:ext uri="{FF2B5EF4-FFF2-40B4-BE49-F238E27FC236}">
                <a16:creationId xmlns:a16="http://schemas.microsoft.com/office/drawing/2014/main" id="{6C1820FA-B4F4-4F2F-89E2-A4D8CE3277E2}"/>
              </a:ext>
            </a:extLst>
          </p:cNvPr>
          <p:cNvPicPr>
            <a:picLocks noChangeAspect="1"/>
          </p:cNvPicPr>
          <p:nvPr/>
        </p:nvPicPr>
        <p:blipFill>
          <a:blip r:embed="rId2">
            <a:alphaModFix amt="64000"/>
            <a:extLst>
              <a:ext uri="{837473B0-CC2E-450A-ABE3-18F120FF3D39}">
                <a1611:picAttrSrcUrl xmlns:a1611="http://schemas.microsoft.com/office/drawing/2016/11/main" r:id="rId3"/>
              </a:ext>
            </a:extLst>
          </a:blip>
          <a:stretch>
            <a:fillRect/>
          </a:stretch>
        </p:blipFill>
        <p:spPr>
          <a:xfrm>
            <a:off x="0" y="0"/>
            <a:ext cx="12192000" cy="8151222"/>
          </a:xfrm>
          <a:prstGeom prst="rect">
            <a:avLst/>
          </a:prstGeom>
          <a:solidFill>
            <a:schemeClr val="bg1"/>
          </a:solidFill>
        </p:spPr>
      </p:pic>
      <p:sp>
        <p:nvSpPr>
          <p:cNvPr id="5" name="Title 29">
            <a:extLst>
              <a:ext uri="{FF2B5EF4-FFF2-40B4-BE49-F238E27FC236}">
                <a16:creationId xmlns:a16="http://schemas.microsoft.com/office/drawing/2014/main" id="{2A0C82C1-FCA4-4B00-89DC-201502C0FAA6}"/>
              </a:ext>
            </a:extLst>
          </p:cNvPr>
          <p:cNvSpPr txBox="1">
            <a:spLocks/>
          </p:cNvSpPr>
          <p:nvPr/>
        </p:nvSpPr>
        <p:spPr>
          <a:xfrm>
            <a:off x="1012644" y="1197809"/>
            <a:ext cx="5203990" cy="23496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ltLang="nl-BE" sz="3200">
                <a:solidFill>
                  <a:srgbClr val="DA002F"/>
                </a:solidFill>
              </a:rPr>
              <a:t>Hoeveel chemische stoffen zitten er volgens jullie in tabaksrook? </a:t>
            </a:r>
          </a:p>
        </p:txBody>
      </p:sp>
      <p:sp>
        <p:nvSpPr>
          <p:cNvPr id="2" name="Tekstballon: ovaal 1">
            <a:extLst>
              <a:ext uri="{FF2B5EF4-FFF2-40B4-BE49-F238E27FC236}">
                <a16:creationId xmlns:a16="http://schemas.microsoft.com/office/drawing/2014/main" id="{AD699570-5684-41F4-9ADF-5A2FD61F5112}"/>
              </a:ext>
            </a:extLst>
          </p:cNvPr>
          <p:cNvSpPr/>
          <p:nvPr/>
        </p:nvSpPr>
        <p:spPr>
          <a:xfrm>
            <a:off x="1109472" y="4352544"/>
            <a:ext cx="2706624" cy="1670304"/>
          </a:xfrm>
          <a:prstGeom prst="wedgeEllipse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a:solidFill>
                  <a:schemeClr val="tx2">
                    <a:lumMod val="50000"/>
                  </a:schemeClr>
                </a:solidFill>
              </a:rPr>
              <a:t>POLL</a:t>
            </a:r>
          </a:p>
        </p:txBody>
      </p:sp>
    </p:spTree>
    <p:extLst>
      <p:ext uri="{BB962C8B-B14F-4D97-AF65-F5344CB8AC3E}">
        <p14:creationId xmlns:p14="http://schemas.microsoft.com/office/powerpoint/2010/main" val="3894257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10;&#10;Beschrijving is gegenereerd met zeer hoge betrouwbaarheid">
            <a:extLst>
              <a:ext uri="{FF2B5EF4-FFF2-40B4-BE49-F238E27FC236}">
                <a16:creationId xmlns:a16="http://schemas.microsoft.com/office/drawing/2014/main" id="{F2F305CD-34CF-460F-B746-90EA162E6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140" y="1582662"/>
            <a:ext cx="3497161" cy="4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a:extLst>
              <a:ext uri="{FF2B5EF4-FFF2-40B4-BE49-F238E27FC236}">
                <a16:creationId xmlns:a16="http://schemas.microsoft.com/office/drawing/2014/main" id="{1D89C0A7-1F7C-4DD8-BBE2-51E76E530E08}"/>
              </a:ext>
            </a:extLst>
          </p:cNvPr>
          <p:cNvSpPr>
            <a:spLocks noGrp="1"/>
          </p:cNvSpPr>
          <p:nvPr>
            <p:ph type="title"/>
          </p:nvPr>
        </p:nvSpPr>
        <p:spPr>
          <a:xfrm>
            <a:off x="838200" y="365125"/>
            <a:ext cx="7291812" cy="793719"/>
          </a:xfrm>
        </p:spPr>
        <p:txBody>
          <a:bodyPr>
            <a:normAutofit/>
          </a:bodyPr>
          <a:lstStyle/>
          <a:p>
            <a:r>
              <a:rPr lang="nl-BE" sz="3200" b="1">
                <a:solidFill>
                  <a:srgbClr val="DA002F"/>
                </a:solidFill>
                <a:latin typeface="Trebuchet MS" panose="020B0603020202020204" pitchFamily="34" charset="0"/>
              </a:rPr>
              <a:t>Welke stoffen zitten er in rookwaar?</a:t>
            </a:r>
          </a:p>
        </p:txBody>
      </p:sp>
    </p:spTree>
    <p:extLst>
      <p:ext uri="{BB962C8B-B14F-4D97-AF65-F5344CB8AC3E}">
        <p14:creationId xmlns:p14="http://schemas.microsoft.com/office/powerpoint/2010/main" val="3403258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80430D-4456-42E2-941C-151610775F2C}"/>
              </a:ext>
            </a:extLst>
          </p:cNvPr>
          <p:cNvSpPr>
            <a:spLocks noGrp="1"/>
          </p:cNvSpPr>
          <p:nvPr>
            <p:ph type="title"/>
          </p:nvPr>
        </p:nvSpPr>
        <p:spPr/>
        <p:txBody>
          <a:bodyPr/>
          <a:lstStyle/>
          <a:p>
            <a:r>
              <a:rPr lang="nl-BE"/>
              <a:t>Welke andere stoffen zitten er in rookwaar?</a:t>
            </a:r>
          </a:p>
        </p:txBody>
      </p:sp>
      <p:sp>
        <p:nvSpPr>
          <p:cNvPr id="51202" name="Tijdelijke aanduiding voor inhoud 2">
            <a:extLst>
              <a:ext uri="{FF2B5EF4-FFF2-40B4-BE49-F238E27FC236}">
                <a16:creationId xmlns:a16="http://schemas.microsoft.com/office/drawing/2014/main" id="{D0145A25-C55D-4E65-9F28-08E65CEB1915}"/>
              </a:ext>
            </a:extLst>
          </p:cNvPr>
          <p:cNvSpPr>
            <a:spLocks noGrp="1" noChangeArrowheads="1"/>
          </p:cNvSpPr>
          <p:nvPr>
            <p:ph idx="1"/>
          </p:nvPr>
        </p:nvSpPr>
        <p:spPr>
          <a:xfrm>
            <a:off x="733583" y="1692564"/>
            <a:ext cx="10336753" cy="1702676"/>
          </a:xfrm>
        </p:spPr>
        <p:txBody>
          <a:bodyPr/>
          <a:lstStyle/>
          <a:p>
            <a:pPr marL="342900" indent="-342900">
              <a:buFont typeface="Arial" panose="020B0604020202020204" pitchFamily="34" charset="0"/>
              <a:buChar char="•"/>
              <a:defRPr/>
            </a:pPr>
            <a:r>
              <a:rPr lang="nl-BE"/>
              <a:t>Ongeveer </a:t>
            </a:r>
            <a:r>
              <a:rPr lang="nl-BE" b="1"/>
              <a:t>7000 chemische stoffen </a:t>
            </a:r>
            <a:r>
              <a:rPr lang="nl-BE"/>
              <a:t>in tabaksrook</a:t>
            </a:r>
          </a:p>
          <a:p>
            <a:pPr marL="342900" indent="-342900">
              <a:buFont typeface="Arial" panose="020B0604020202020204" pitchFamily="34" charset="0"/>
              <a:buChar char="•"/>
              <a:defRPr/>
            </a:pPr>
            <a:r>
              <a:rPr lang="nl-BE"/>
              <a:t>= Chemisch fabriekje</a:t>
            </a:r>
          </a:p>
          <a:p>
            <a:pPr marL="342900" indent="-342900">
              <a:buFont typeface="Arial" panose="020B0604020202020204" pitchFamily="34" charset="0"/>
              <a:buChar char="•"/>
              <a:defRPr/>
            </a:pPr>
            <a:r>
              <a:rPr lang="nl-BE"/>
              <a:t>Giftige stoffen dringen je lichaam binnen en richten er schade aan</a:t>
            </a:r>
          </a:p>
          <a:p>
            <a:pPr>
              <a:defRPr/>
            </a:pPr>
            <a:endParaRPr lang="nl-BE">
              <a:solidFill>
                <a:schemeClr val="tx2">
                  <a:lumMod val="50000"/>
                </a:schemeClr>
              </a:solidFill>
            </a:endParaRPr>
          </a:p>
        </p:txBody>
      </p:sp>
      <p:pic>
        <p:nvPicPr>
          <p:cNvPr id="3" name="Afbeelding 2" descr="Afbeelding met tekst, teken, rood, paal&#10;&#10;Beschrijving is gegenereerd met zeer hoge betrouwbaarheid">
            <a:extLst>
              <a:ext uri="{FF2B5EF4-FFF2-40B4-BE49-F238E27FC236}">
                <a16:creationId xmlns:a16="http://schemas.microsoft.com/office/drawing/2014/main" id="{FC3DF266-9888-490C-88D3-DAD1EEEB9CB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45103" y="3675657"/>
            <a:ext cx="2018008" cy="2018008"/>
          </a:xfrm>
          <a:prstGeom prst="rect">
            <a:avLst/>
          </a:prstGeom>
        </p:spPr>
      </p:pic>
      <p:pic>
        <p:nvPicPr>
          <p:cNvPr id="28" name="Afbeelding 27" descr="Afbeelding met tekst, illustratie&#10;&#10;Beschrijving is gegenereerd met zeer hoge betrouwbaarheid">
            <a:extLst>
              <a:ext uri="{FF2B5EF4-FFF2-40B4-BE49-F238E27FC236}">
                <a16:creationId xmlns:a16="http://schemas.microsoft.com/office/drawing/2014/main" id="{B06F9C27-FC8B-45C9-98F0-A5CC5861997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75260" y="4016572"/>
            <a:ext cx="2509826" cy="1238180"/>
          </a:xfrm>
          <a:prstGeom prst="rect">
            <a:avLst/>
          </a:prstGeom>
        </p:spPr>
      </p:pic>
      <p:pic>
        <p:nvPicPr>
          <p:cNvPr id="31" name="Afbeelding 30" descr="Afbeelding met tekst, illustratie&#10;&#10;Beschrijving is gegenereerd met zeer hoge betrouwbaarheid">
            <a:extLst>
              <a:ext uri="{FF2B5EF4-FFF2-40B4-BE49-F238E27FC236}">
                <a16:creationId xmlns:a16="http://schemas.microsoft.com/office/drawing/2014/main" id="{46733E60-D6CD-4A66-9DB1-B31088BDDFE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06914" y="3709416"/>
            <a:ext cx="1850382" cy="1850382"/>
          </a:xfrm>
          <a:prstGeom prst="rect">
            <a:avLst/>
          </a:prstGeom>
        </p:spPr>
      </p:pic>
    </p:spTree>
    <p:extLst>
      <p:ext uri="{BB962C8B-B14F-4D97-AF65-F5344CB8AC3E}">
        <p14:creationId xmlns:p14="http://schemas.microsoft.com/office/powerpoint/2010/main" val="250068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jdelijke aanduiding voor inhoud 2">
            <a:extLst>
              <a:ext uri="{FF2B5EF4-FFF2-40B4-BE49-F238E27FC236}">
                <a16:creationId xmlns:a16="http://schemas.microsoft.com/office/drawing/2014/main" id="{99FC8A43-EABF-4911-BF1C-D124F269E6E6}"/>
              </a:ext>
            </a:extLst>
          </p:cNvPr>
          <p:cNvSpPr>
            <a:spLocks noGrp="1" noChangeArrowheads="1"/>
          </p:cNvSpPr>
          <p:nvPr>
            <p:ph idx="1"/>
          </p:nvPr>
        </p:nvSpPr>
        <p:spPr>
          <a:xfrm>
            <a:off x="2057401" y="836613"/>
            <a:ext cx="7783513" cy="2736850"/>
          </a:xfrm>
        </p:spPr>
        <p:txBody>
          <a:bodyPr/>
          <a:lstStyle/>
          <a:p>
            <a:endParaRPr lang="nl-BE" altLang="nl-BE"/>
          </a:p>
          <a:p>
            <a:endParaRPr lang="nl-BE" altLang="nl-BE"/>
          </a:p>
        </p:txBody>
      </p:sp>
      <p:sp>
        <p:nvSpPr>
          <p:cNvPr id="2" name="Tekstvak 1">
            <a:extLst>
              <a:ext uri="{FF2B5EF4-FFF2-40B4-BE49-F238E27FC236}">
                <a16:creationId xmlns:a16="http://schemas.microsoft.com/office/drawing/2014/main" id="{ABD435C6-6664-358B-B81F-E7FD1081964E}"/>
              </a:ext>
            </a:extLst>
          </p:cNvPr>
          <p:cNvSpPr txBox="1"/>
          <p:nvPr/>
        </p:nvSpPr>
        <p:spPr>
          <a:xfrm>
            <a:off x="325924" y="277979"/>
            <a:ext cx="6715300" cy="584775"/>
          </a:xfrm>
          <a:prstGeom prst="rect">
            <a:avLst/>
          </a:prstGeom>
          <a:noFill/>
        </p:spPr>
        <p:txBody>
          <a:bodyPr wrap="none" rtlCol="0">
            <a:spAutoFit/>
          </a:bodyPr>
          <a:lstStyle/>
          <a:p>
            <a:pPr algn="l"/>
            <a:r>
              <a:rPr lang="nl-BE" sz="3200" b="1">
                <a:solidFill>
                  <a:schemeClr val="bg2"/>
                </a:solidFill>
                <a:latin typeface="Trebuchet MS" panose="020B0603020202020204" pitchFamily="34" charset="0"/>
              </a:rPr>
              <a:t>Het effect van schadelijke stoffen</a:t>
            </a:r>
          </a:p>
        </p:txBody>
      </p:sp>
      <p:grpSp>
        <p:nvGrpSpPr>
          <p:cNvPr id="5" name="Groep 4">
            <a:extLst>
              <a:ext uri="{FF2B5EF4-FFF2-40B4-BE49-F238E27FC236}">
                <a16:creationId xmlns:a16="http://schemas.microsoft.com/office/drawing/2014/main" id="{5AFB1929-78D7-C941-3C13-FC065C24E509}"/>
              </a:ext>
            </a:extLst>
          </p:cNvPr>
          <p:cNvGrpSpPr/>
          <p:nvPr/>
        </p:nvGrpSpPr>
        <p:grpSpPr>
          <a:xfrm>
            <a:off x="2580409" y="1059254"/>
            <a:ext cx="6737496" cy="5922507"/>
            <a:chOff x="2580409" y="1059254"/>
            <a:chExt cx="6737496" cy="5922507"/>
          </a:xfrm>
        </p:grpSpPr>
        <p:pic>
          <p:nvPicPr>
            <p:cNvPr id="3" name="Afbeelding 2">
              <a:extLst>
                <a:ext uri="{FF2B5EF4-FFF2-40B4-BE49-F238E27FC236}">
                  <a16:creationId xmlns:a16="http://schemas.microsoft.com/office/drawing/2014/main" id="{0C7CA7CD-4DE8-8112-B9F0-AF7E6146A0B2}"/>
                </a:ext>
              </a:extLst>
            </p:cNvPr>
            <p:cNvPicPr>
              <a:picLocks noChangeAspect="1"/>
            </p:cNvPicPr>
            <p:nvPr/>
          </p:nvPicPr>
          <p:blipFill rotWithShape="1">
            <a:blip r:embed="rId2"/>
            <a:srcRect t="6817"/>
            <a:stretch/>
          </p:blipFill>
          <p:spPr>
            <a:xfrm>
              <a:off x="2580409" y="1059254"/>
              <a:ext cx="6737496" cy="5922507"/>
            </a:xfrm>
            <a:prstGeom prst="rect">
              <a:avLst/>
            </a:prstGeom>
          </p:spPr>
        </p:pic>
        <p:sp>
          <p:nvSpPr>
            <p:cNvPr id="4" name="Tekstvak 3">
              <a:extLst>
                <a:ext uri="{FF2B5EF4-FFF2-40B4-BE49-F238E27FC236}">
                  <a16:creationId xmlns:a16="http://schemas.microsoft.com/office/drawing/2014/main" id="{CDD1DCBE-421E-9464-6CBF-09CC3F1956B0}"/>
                </a:ext>
              </a:extLst>
            </p:cNvPr>
            <p:cNvSpPr txBox="1"/>
            <p:nvPr/>
          </p:nvSpPr>
          <p:spPr>
            <a:xfrm>
              <a:off x="7249215" y="2993679"/>
              <a:ext cx="1225484" cy="292388"/>
            </a:xfrm>
            <a:prstGeom prst="rect">
              <a:avLst/>
            </a:prstGeom>
            <a:solidFill>
              <a:schemeClr val="bg1"/>
            </a:solidFill>
          </p:spPr>
          <p:txBody>
            <a:bodyPr wrap="square" rtlCol="0">
              <a:spAutoFit/>
            </a:bodyPr>
            <a:lstStyle/>
            <a:p>
              <a:pPr algn="l"/>
              <a:r>
                <a:rPr lang="nl-BE" sz="1300">
                  <a:solidFill>
                    <a:schemeClr val="tx1">
                      <a:lumMod val="75000"/>
                      <a:lumOff val="25000"/>
                    </a:schemeClr>
                  </a:solidFill>
                  <a:latin typeface="Trebuchet MS" panose="020B0603020202020204" pitchFamily="34" charset="0"/>
                </a:rPr>
                <a:t>Nagellak</a:t>
              </a:r>
            </a:p>
          </p:txBody>
        </p:sp>
      </p:grpSp>
    </p:spTree>
    <p:extLst>
      <p:ext uri="{BB962C8B-B14F-4D97-AF65-F5344CB8AC3E}">
        <p14:creationId xmlns:p14="http://schemas.microsoft.com/office/powerpoint/2010/main" val="3873012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38D03-8FA6-189E-924D-F1E5005D6DE7}"/>
              </a:ext>
            </a:extLst>
          </p:cNvPr>
          <p:cNvSpPr>
            <a:spLocks noGrp="1"/>
          </p:cNvSpPr>
          <p:nvPr>
            <p:ph type="title"/>
          </p:nvPr>
        </p:nvSpPr>
        <p:spPr/>
        <p:txBody>
          <a:bodyPr/>
          <a:lstStyle/>
          <a:p>
            <a:r>
              <a:rPr lang="nl-BE"/>
              <a:t>Additieven </a:t>
            </a:r>
          </a:p>
        </p:txBody>
      </p:sp>
      <p:sp>
        <p:nvSpPr>
          <p:cNvPr id="3" name="Tijdelijke aanduiding voor inhoud 2">
            <a:extLst>
              <a:ext uri="{FF2B5EF4-FFF2-40B4-BE49-F238E27FC236}">
                <a16:creationId xmlns:a16="http://schemas.microsoft.com/office/drawing/2014/main" id="{E9CE73D1-9EBD-181E-AB98-BD8A1A1EF3C3}"/>
              </a:ext>
            </a:extLst>
          </p:cNvPr>
          <p:cNvSpPr>
            <a:spLocks noGrp="1"/>
          </p:cNvSpPr>
          <p:nvPr>
            <p:ph idx="1"/>
          </p:nvPr>
        </p:nvSpPr>
        <p:spPr/>
        <p:txBody>
          <a:bodyPr/>
          <a:lstStyle/>
          <a:p>
            <a:pPr marL="457200" indent="-342900" algn="l">
              <a:lnSpc>
                <a:spcPct val="110000"/>
              </a:lnSpc>
              <a:buFont typeface="Arial" panose="020B0604020202020204" pitchFamily="34" charset="0"/>
              <a:buChar char="•"/>
            </a:pPr>
            <a:r>
              <a:rPr lang="en-US" sz="2000"/>
              <a:t>599 </a:t>
            </a:r>
            <a:r>
              <a:rPr lang="en-US" sz="2000" err="1"/>
              <a:t>verschillende</a:t>
            </a:r>
            <a:r>
              <a:rPr lang="en-US" sz="2000"/>
              <a:t> </a:t>
            </a:r>
            <a:r>
              <a:rPr lang="en-US" sz="2000" err="1"/>
              <a:t>stoffen</a:t>
            </a:r>
            <a:r>
              <a:rPr lang="en-US" sz="2000"/>
              <a:t> </a:t>
            </a:r>
            <a:r>
              <a:rPr lang="en-US" sz="2000" err="1"/>
              <a:t>geïdentificeerd</a:t>
            </a:r>
            <a:r>
              <a:rPr lang="en-US" sz="2000"/>
              <a:t> die </a:t>
            </a:r>
            <a:r>
              <a:rPr lang="en-US" sz="2000" err="1"/>
              <a:t>aan</a:t>
            </a:r>
            <a:r>
              <a:rPr lang="en-US" sz="2000"/>
              <a:t> </a:t>
            </a:r>
            <a:r>
              <a:rPr lang="en-US" sz="2000" err="1"/>
              <a:t>tabak</a:t>
            </a:r>
            <a:r>
              <a:rPr lang="en-US" sz="2000"/>
              <a:t> </a:t>
            </a:r>
            <a:r>
              <a:rPr lang="en-US" sz="2000" err="1"/>
              <a:t>worden</a:t>
            </a:r>
            <a:r>
              <a:rPr lang="en-US" sz="2000"/>
              <a:t> </a:t>
            </a:r>
            <a:r>
              <a:rPr lang="en-US" sz="2000" err="1"/>
              <a:t>toegevoegd</a:t>
            </a:r>
            <a:r>
              <a:rPr lang="en-US" sz="2000"/>
              <a:t>. </a:t>
            </a:r>
          </a:p>
          <a:p>
            <a:pPr marL="381000" lvl="2" indent="0">
              <a:lnSpc>
                <a:spcPct val="110000"/>
              </a:lnSpc>
              <a:buNone/>
            </a:pPr>
            <a:r>
              <a:rPr lang="en-US">
                <a:sym typeface="Wingdings" panose="05000000000000000000" pitchFamily="2" charset="2"/>
              </a:rPr>
              <a:t> </a:t>
            </a:r>
            <a:r>
              <a:rPr lang="en-US" err="1"/>
              <a:t>Waarvan</a:t>
            </a:r>
            <a:r>
              <a:rPr lang="en-US"/>
              <a:t> 100 met </a:t>
            </a:r>
            <a:r>
              <a:rPr lang="en-US" err="1"/>
              <a:t>farmacologische</a:t>
            </a:r>
            <a:r>
              <a:rPr lang="en-US"/>
              <a:t> </a:t>
            </a:r>
            <a:r>
              <a:rPr lang="en-US" err="1"/>
              <a:t>eigenschappen</a:t>
            </a:r>
            <a:endParaRPr lang="en-US"/>
          </a:p>
          <a:p>
            <a:endParaRPr lang="nl-BE"/>
          </a:p>
        </p:txBody>
      </p:sp>
      <p:pic>
        <p:nvPicPr>
          <p:cNvPr id="4" name="Afbeelding 3" descr="Afbeelding met overdekt, Laboratorium, Medische apparatuur, Laboratoriumapparatuur&#10;&#10;Automatisch gegenereerde beschrijving">
            <a:extLst>
              <a:ext uri="{FF2B5EF4-FFF2-40B4-BE49-F238E27FC236}">
                <a16:creationId xmlns:a16="http://schemas.microsoft.com/office/drawing/2014/main" id="{3D8623A7-4604-B26A-11C8-DEA6C925B5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52711" y="3290506"/>
            <a:ext cx="3883601" cy="2590332"/>
          </a:xfrm>
          <a:prstGeom prst="rect">
            <a:avLst/>
          </a:prstGeom>
        </p:spPr>
      </p:pic>
    </p:spTree>
    <p:extLst>
      <p:ext uri="{BB962C8B-B14F-4D97-AF65-F5344CB8AC3E}">
        <p14:creationId xmlns:p14="http://schemas.microsoft.com/office/powerpoint/2010/main" val="168352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DE1C6A56-F58A-490B-994A-32BE8069962E}"/>
              </a:ext>
            </a:extLst>
          </p:cNvPr>
          <p:cNvSpPr>
            <a:spLocks noGrp="1"/>
          </p:cNvSpPr>
          <p:nvPr>
            <p:ph type="title"/>
          </p:nvPr>
        </p:nvSpPr>
        <p:spPr/>
        <p:txBody>
          <a:bodyPr/>
          <a:lstStyle/>
          <a:p>
            <a:r>
              <a:rPr lang="nl-BE"/>
              <a:t>Additieven: waarom?</a:t>
            </a:r>
          </a:p>
        </p:txBody>
      </p:sp>
      <p:sp>
        <p:nvSpPr>
          <p:cNvPr id="68610" name="Tijdelijke aanduiding voor inhoud 2">
            <a:extLst>
              <a:ext uri="{FF2B5EF4-FFF2-40B4-BE49-F238E27FC236}">
                <a16:creationId xmlns:a16="http://schemas.microsoft.com/office/drawing/2014/main" id="{9723C027-4F0A-44DA-BDEC-5A1760A9A9B1}"/>
              </a:ext>
            </a:extLst>
          </p:cNvPr>
          <p:cNvSpPr>
            <a:spLocks noGrp="1" noChangeArrowheads="1"/>
          </p:cNvSpPr>
          <p:nvPr>
            <p:ph idx="1"/>
          </p:nvPr>
        </p:nvSpPr>
        <p:spPr>
          <a:xfrm>
            <a:off x="613207" y="1621167"/>
            <a:ext cx="8142288" cy="4193643"/>
          </a:xfrm>
        </p:spPr>
        <p:txBody>
          <a:bodyPr vert="horz" lIns="91440" tIns="45720" rIns="91440" bIns="45720" rtlCol="0" anchor="t">
            <a:normAutofit/>
          </a:bodyPr>
          <a:lstStyle/>
          <a:p>
            <a:pPr marL="342900" indent="-342900">
              <a:buFont typeface="Arial" panose="020B0604020202020204" pitchFamily="34" charset="0"/>
              <a:buChar char="•"/>
            </a:pPr>
            <a:r>
              <a:rPr lang="nl-BE"/>
              <a:t>Suikers: lekkerder</a:t>
            </a:r>
          </a:p>
          <a:p>
            <a:pPr marL="342900" indent="-342900">
              <a:buFont typeface="Arial" panose="020B0604020202020204" pitchFamily="34" charset="0"/>
              <a:buChar char="•"/>
            </a:pPr>
            <a:r>
              <a:rPr lang="nl-BE">
                <a:latin typeface="Trebuchet MS"/>
              </a:rPr>
              <a:t>Geur en smaakstoffen: lekkerder</a:t>
            </a:r>
          </a:p>
          <a:p>
            <a:pPr marL="342900" indent="-342900">
              <a:buFont typeface="Arial" panose="020B0604020202020204" pitchFamily="34" charset="0"/>
              <a:buChar char="•"/>
            </a:pPr>
            <a:r>
              <a:rPr lang="nl-BE"/>
              <a:t>Ammoniak: snellere opname nicotine</a:t>
            </a:r>
          </a:p>
          <a:p>
            <a:pPr marL="342900" indent="-342900">
              <a:buFont typeface="Arial" panose="020B0604020202020204" pitchFamily="34" charset="0"/>
              <a:buChar char="•"/>
            </a:pPr>
            <a:r>
              <a:rPr lang="nl-NL"/>
              <a:t>Theobromine, cafeïne, </a:t>
            </a:r>
            <a:r>
              <a:rPr lang="nl-NL" err="1"/>
              <a:t>glycyrrhizine</a:t>
            </a:r>
            <a:r>
              <a:rPr lang="nl-NL"/>
              <a:t>: </a:t>
            </a:r>
            <a:r>
              <a:rPr lang="nl-BE"/>
              <a:t>longen openzetten - dieper inhaleren</a:t>
            </a:r>
          </a:p>
          <a:p>
            <a:pPr marL="342900" indent="-342900">
              <a:buFont typeface="Arial" panose="020B0604020202020204" pitchFamily="34" charset="0"/>
              <a:buChar char="•"/>
            </a:pPr>
            <a:r>
              <a:rPr lang="nl-BE"/>
              <a:t>Stoffen tegen misselijkheid</a:t>
            </a:r>
          </a:p>
          <a:p>
            <a:pPr marL="342900" indent="-342900">
              <a:buFont typeface="Arial" panose="020B0604020202020204" pitchFamily="34" charset="0"/>
              <a:buChar char="•"/>
            </a:pPr>
            <a:r>
              <a:rPr lang="nl-BE"/>
              <a:t>…</a:t>
            </a:r>
          </a:p>
          <a:p>
            <a:pPr marL="342900" indent="-342900">
              <a:buFont typeface="Arial" panose="020B0604020202020204" pitchFamily="34" charset="0"/>
              <a:buChar char="•"/>
            </a:pPr>
            <a:endParaRPr lang="nl-BE">
              <a:solidFill>
                <a:schemeClr val="tx2">
                  <a:lumMod val="50000"/>
                </a:schemeClr>
              </a:solidFill>
            </a:endParaRPr>
          </a:p>
          <a:p>
            <a:pPr marL="342900" indent="-342900">
              <a:buFont typeface="Arial" panose="020B0604020202020204" pitchFamily="34" charset="0"/>
              <a:buChar char="•"/>
            </a:pPr>
            <a:endParaRPr lang="nl-BE" altLang="nl-BE">
              <a:solidFill>
                <a:schemeClr val="tx2">
                  <a:lumMod val="50000"/>
                </a:schemeClr>
              </a:solidFill>
            </a:endParaRPr>
          </a:p>
        </p:txBody>
      </p:sp>
      <p:pic>
        <p:nvPicPr>
          <p:cNvPr id="6" name="Afbeelding 5" descr="Afbeelding met suiker&#10;&#10;Beschrijving is gegenereerd met zeer hoge betrouwbaarheid">
            <a:extLst>
              <a:ext uri="{FF2B5EF4-FFF2-40B4-BE49-F238E27FC236}">
                <a16:creationId xmlns:a16="http://schemas.microsoft.com/office/drawing/2014/main" id="{41A0EF42-74E8-4E26-A8FF-9EA7C661C08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095390" y="243307"/>
            <a:ext cx="1276454" cy="726731"/>
          </a:xfrm>
          <a:prstGeom prst="rect">
            <a:avLst/>
          </a:prstGeom>
        </p:spPr>
      </p:pic>
      <p:pic>
        <p:nvPicPr>
          <p:cNvPr id="9" name="Afbeelding 8">
            <a:extLst>
              <a:ext uri="{FF2B5EF4-FFF2-40B4-BE49-F238E27FC236}">
                <a16:creationId xmlns:a16="http://schemas.microsoft.com/office/drawing/2014/main" id="{2AB398B5-E4E8-4F98-886A-1634F9AF6C4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014070" y="1320134"/>
            <a:ext cx="1439095" cy="989778"/>
          </a:xfrm>
          <a:prstGeom prst="rect">
            <a:avLst/>
          </a:prstGeom>
        </p:spPr>
      </p:pic>
      <p:pic>
        <p:nvPicPr>
          <p:cNvPr id="12" name="Afbeelding 11">
            <a:extLst>
              <a:ext uri="{FF2B5EF4-FFF2-40B4-BE49-F238E27FC236}">
                <a16:creationId xmlns:a16="http://schemas.microsoft.com/office/drawing/2014/main" id="{4DD5B794-4843-4F18-8B9D-0BCD746DB5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324310" y="2458360"/>
            <a:ext cx="818614" cy="989779"/>
          </a:xfrm>
          <a:prstGeom prst="rect">
            <a:avLst/>
          </a:prstGeom>
        </p:spPr>
      </p:pic>
      <p:pic>
        <p:nvPicPr>
          <p:cNvPr id="15" name="Afbeelding 14" descr="Afbeelding met boon, groente&#10;&#10;Beschrijving is gegenereerd met zeer hoge betrouwbaarheid">
            <a:extLst>
              <a:ext uri="{FF2B5EF4-FFF2-40B4-BE49-F238E27FC236}">
                <a16:creationId xmlns:a16="http://schemas.microsoft.com/office/drawing/2014/main" id="{A677543B-51E7-42F4-BF38-5D3C4EBD36B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0095391" y="3613211"/>
            <a:ext cx="1309514" cy="872137"/>
          </a:xfrm>
          <a:prstGeom prst="rect">
            <a:avLst/>
          </a:prstGeom>
        </p:spPr>
      </p:pic>
      <p:pic>
        <p:nvPicPr>
          <p:cNvPr id="17" name="Afbeelding 16" descr="Afbeelding met tekst, illustratie&#10;&#10;Beschrijving is gegenereerd met zeer hoge betrouwbaarheid">
            <a:extLst>
              <a:ext uri="{FF2B5EF4-FFF2-40B4-BE49-F238E27FC236}">
                <a16:creationId xmlns:a16="http://schemas.microsoft.com/office/drawing/2014/main" id="{E9B5BBA4-854E-49D4-9D3D-21183B4B529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324310" y="4751438"/>
            <a:ext cx="882306" cy="872136"/>
          </a:xfrm>
          <a:prstGeom prst="rect">
            <a:avLst/>
          </a:prstGeom>
        </p:spPr>
      </p:pic>
    </p:spTree>
    <p:extLst>
      <p:ext uri="{BB962C8B-B14F-4D97-AF65-F5344CB8AC3E}">
        <p14:creationId xmlns:p14="http://schemas.microsoft.com/office/powerpoint/2010/main" val="113156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2D2C4-9C9B-B05C-43F3-F23F28443914}"/>
              </a:ext>
            </a:extLst>
          </p:cNvPr>
          <p:cNvSpPr>
            <a:spLocks noGrp="1"/>
          </p:cNvSpPr>
          <p:nvPr>
            <p:ph type="title"/>
          </p:nvPr>
        </p:nvSpPr>
        <p:spPr/>
        <p:txBody>
          <a:bodyPr/>
          <a:lstStyle/>
          <a:p>
            <a:r>
              <a:rPr lang="nl-BE"/>
              <a:t>Koolstofmonoxide of CO</a:t>
            </a:r>
          </a:p>
        </p:txBody>
      </p:sp>
      <p:pic>
        <p:nvPicPr>
          <p:cNvPr id="4" name="Tijdelijke aanduiding voor inhoud 3">
            <a:extLst>
              <a:ext uri="{FF2B5EF4-FFF2-40B4-BE49-F238E27FC236}">
                <a16:creationId xmlns:a16="http://schemas.microsoft.com/office/drawing/2014/main" id="{424059AF-6FEB-EE2C-8536-A47D6BAA7747}"/>
              </a:ext>
            </a:extLst>
          </p:cNvPr>
          <p:cNvPicPr>
            <a:picLocks noGrp="1" noChangeAspect="1"/>
          </p:cNvPicPr>
          <p:nvPr>
            <p:ph idx="1"/>
          </p:nvPr>
        </p:nvPicPr>
        <p:blipFill>
          <a:blip r:embed="rId2"/>
          <a:stretch>
            <a:fillRect/>
          </a:stretch>
        </p:blipFill>
        <p:spPr>
          <a:xfrm>
            <a:off x="579798" y="1445573"/>
            <a:ext cx="5300276" cy="2838313"/>
          </a:xfrm>
          <a:prstGeom prst="rect">
            <a:avLst/>
          </a:prstGeom>
        </p:spPr>
      </p:pic>
      <p:pic>
        <p:nvPicPr>
          <p:cNvPr id="5" name="Afbeelding 4">
            <a:extLst>
              <a:ext uri="{FF2B5EF4-FFF2-40B4-BE49-F238E27FC236}">
                <a16:creationId xmlns:a16="http://schemas.microsoft.com/office/drawing/2014/main" id="{DA4F4B7F-6812-261A-4D89-83C431621320}"/>
              </a:ext>
            </a:extLst>
          </p:cNvPr>
          <p:cNvPicPr>
            <a:picLocks noChangeAspect="1"/>
          </p:cNvPicPr>
          <p:nvPr/>
        </p:nvPicPr>
        <p:blipFill>
          <a:blip r:embed="rId3"/>
          <a:stretch>
            <a:fillRect/>
          </a:stretch>
        </p:blipFill>
        <p:spPr>
          <a:xfrm>
            <a:off x="5650797" y="3851704"/>
            <a:ext cx="6052403" cy="2838313"/>
          </a:xfrm>
          <a:prstGeom prst="rect">
            <a:avLst/>
          </a:prstGeom>
        </p:spPr>
      </p:pic>
    </p:spTree>
    <p:extLst>
      <p:ext uri="{BB962C8B-B14F-4D97-AF65-F5344CB8AC3E}">
        <p14:creationId xmlns:p14="http://schemas.microsoft.com/office/powerpoint/2010/main" val="19768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afbeelding 19" descr="Afbeelding met persoon&#10;&#10;Automatisch gegenereerde beschrijving">
            <a:extLst>
              <a:ext uri="{FF2B5EF4-FFF2-40B4-BE49-F238E27FC236}">
                <a16:creationId xmlns:a16="http://schemas.microsoft.com/office/drawing/2014/main" id="{2219B5D7-05EF-4AB6-A4C4-B5B65C47B4DE}"/>
              </a:ext>
            </a:extLst>
          </p:cNvPr>
          <p:cNvPicPr>
            <a:picLocks noGrp="1" noChangeAspect="1"/>
          </p:cNvPicPr>
          <p:nvPr>
            <p:ph type="pic" idx="1"/>
          </p:nvPr>
        </p:nvPicPr>
        <p:blipFill>
          <a:blip r:embed="rId2"/>
          <a:srcRect l="11134" r="11134"/>
          <a:stretch>
            <a:fillRect/>
          </a:stretch>
        </p:blipFill>
        <p:spPr/>
      </p:pic>
      <p:sp>
        <p:nvSpPr>
          <p:cNvPr id="3" name="Tijdelijke aanduiding voor afbeelding 2">
            <a:extLst>
              <a:ext uri="{FF2B5EF4-FFF2-40B4-BE49-F238E27FC236}">
                <a16:creationId xmlns:a16="http://schemas.microsoft.com/office/drawing/2014/main" id="{80580158-6225-4906-A766-55C54C4E1230}"/>
              </a:ext>
            </a:extLst>
          </p:cNvPr>
          <p:cNvSpPr>
            <a:spLocks noGrp="1"/>
          </p:cNvSpPr>
          <p:nvPr>
            <p:ph type="pic" idx="10"/>
          </p:nvPr>
        </p:nvSpPr>
        <p:spPr/>
        <p:txBody>
          <a:bodyPr/>
          <a:lstStyle/>
          <a:p>
            <a:endParaRPr lang="nl-BE"/>
          </a:p>
        </p:txBody>
      </p:sp>
      <p:sp>
        <p:nvSpPr>
          <p:cNvPr id="4" name="Tijdelijke aanduiding voor tekst 3">
            <a:extLst>
              <a:ext uri="{FF2B5EF4-FFF2-40B4-BE49-F238E27FC236}">
                <a16:creationId xmlns:a16="http://schemas.microsoft.com/office/drawing/2014/main" id="{7BA4CDEE-0914-4C4A-8372-3E4E6D26B90A}"/>
              </a:ext>
            </a:extLst>
          </p:cNvPr>
          <p:cNvSpPr>
            <a:spLocks noGrp="1"/>
          </p:cNvSpPr>
          <p:nvPr>
            <p:ph type="body" sz="quarter" idx="11"/>
          </p:nvPr>
        </p:nvSpPr>
        <p:spPr>
          <a:xfrm>
            <a:off x="7339583" y="657987"/>
            <a:ext cx="4852416" cy="5209413"/>
          </a:xfrm>
        </p:spPr>
        <p:txBody>
          <a:bodyPr>
            <a:normAutofit/>
          </a:bodyPr>
          <a:lstStyle/>
          <a:p>
            <a:r>
              <a:rPr lang="nl-BE" sz="4800"/>
              <a:t>Welkom!</a:t>
            </a:r>
          </a:p>
          <a:p>
            <a:pPr>
              <a:spcBef>
                <a:spcPts val="1200"/>
              </a:spcBef>
            </a:pPr>
            <a:r>
              <a:rPr lang="nl-BE" sz="2400">
                <a:latin typeface="Trebuchet MS"/>
              </a:rPr>
              <a:t>Mark Heremans</a:t>
            </a:r>
          </a:p>
          <a:p>
            <a:pPr>
              <a:spcBef>
                <a:spcPts val="1200"/>
              </a:spcBef>
            </a:pPr>
            <a:br>
              <a:rPr lang="nl-BE" sz="2400"/>
            </a:br>
            <a:endParaRPr lang="nl-BE" sz="2400"/>
          </a:p>
          <a:p>
            <a:pPr>
              <a:spcBef>
                <a:spcPts val="1200"/>
              </a:spcBef>
            </a:pPr>
            <a:endParaRPr lang="nl-BE" sz="2400">
              <a:solidFill>
                <a:schemeClr val="tx2"/>
              </a:solidFill>
            </a:endParaRPr>
          </a:p>
          <a:p>
            <a:pPr>
              <a:spcBef>
                <a:spcPts val="1200"/>
              </a:spcBef>
            </a:pPr>
            <a:endParaRPr lang="nl-BE" sz="2400">
              <a:solidFill>
                <a:schemeClr val="tx2"/>
              </a:solidFill>
            </a:endParaRPr>
          </a:p>
          <a:p>
            <a:pPr>
              <a:spcBef>
                <a:spcPts val="1200"/>
              </a:spcBef>
            </a:pPr>
            <a:br>
              <a:rPr lang="nl-BE" sz="2400">
                <a:solidFill>
                  <a:schemeClr val="tx2"/>
                </a:solidFill>
              </a:rPr>
            </a:br>
            <a:r>
              <a:rPr lang="nl-BE" altLang="nl-BE" sz="1600">
                <a:solidFill>
                  <a:schemeClr val="tx2"/>
                </a:solidFill>
                <a:hlinkClick r:id="rId3">
                  <a:extLst>
                    <a:ext uri="{A12FA001-AC4F-418D-AE19-62706E023703}">
                      <ahyp:hlinkClr xmlns:ahyp="http://schemas.microsoft.com/office/drawing/2018/hyperlinkcolor" val="tx"/>
                    </a:ext>
                  </a:extLst>
                </a:hlinkClick>
              </a:rPr>
              <a:t>mark.heremans@solidaris.be</a:t>
            </a:r>
            <a:endParaRPr lang="nl-BE" altLang="nl-BE" sz="1600">
              <a:solidFill>
                <a:schemeClr val="tx2"/>
              </a:solidFill>
            </a:endParaRPr>
          </a:p>
          <a:p>
            <a:pPr>
              <a:spcBef>
                <a:spcPts val="1200"/>
              </a:spcBef>
            </a:pPr>
            <a:r>
              <a:rPr lang="nl-BE" altLang="nl-BE" sz="1600">
                <a:solidFill>
                  <a:schemeClr val="tx2"/>
                </a:solidFill>
              </a:rPr>
              <a:t>0476/48 77 99 </a:t>
            </a:r>
          </a:p>
        </p:txBody>
      </p:sp>
      <p:sp>
        <p:nvSpPr>
          <p:cNvPr id="21" name="Tekstvak 20">
            <a:extLst>
              <a:ext uri="{FF2B5EF4-FFF2-40B4-BE49-F238E27FC236}">
                <a16:creationId xmlns:a16="http://schemas.microsoft.com/office/drawing/2014/main" id="{2C1B95CC-D6AD-4DDE-A562-B6484C7697E4}"/>
              </a:ext>
            </a:extLst>
          </p:cNvPr>
          <p:cNvSpPr txBox="1"/>
          <p:nvPr/>
        </p:nvSpPr>
        <p:spPr>
          <a:xfrm>
            <a:off x="8331835" y="2933700"/>
            <a:ext cx="3524250"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altLang="nl-BE" sz="1800" b="0" i="0" u="none" strike="noStrike" kern="1200" cap="none" spc="0" normalizeH="0" baseline="0" noProof="0">
                <a:ln>
                  <a:noFill/>
                </a:ln>
                <a:solidFill>
                  <a:srgbClr val="F2D9DA"/>
                </a:solidFill>
                <a:effectLst/>
                <a:uLnTx/>
                <a:uFillTx/>
                <a:latin typeface="Calibri" panose="020F0502020204030204"/>
                <a:ea typeface="+mn-ea"/>
                <a:cs typeface="+mn-cs"/>
              </a:rPr>
              <a:t>Praktijklector Hogeschool Gent opleiding Orthopedagogie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altLang="nl-BE" sz="1800" b="0" i="0" u="none" strike="noStrike" kern="1200" cap="none" spc="0" normalizeH="0" baseline="0" noProof="0">
                <a:ln>
                  <a:noFill/>
                </a:ln>
                <a:solidFill>
                  <a:srgbClr val="F2D9DA"/>
                </a:solidFill>
                <a:effectLst/>
                <a:uLnTx/>
                <a:uFillTx/>
                <a:latin typeface="Calibri" panose="020F0502020204030204"/>
                <a:ea typeface="+mn-ea"/>
                <a:cs typeface="+mn-cs"/>
              </a:rPr>
              <a:t>Tabacoloog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altLang="nl-BE" sz="1800" b="0" i="0" u="none" strike="noStrike" kern="1200" cap="none" spc="0" normalizeH="0" baseline="0" noProof="0">
                <a:ln>
                  <a:noFill/>
                </a:ln>
                <a:solidFill>
                  <a:srgbClr val="F2D9DA"/>
                </a:solidFill>
                <a:effectLst/>
                <a:uLnTx/>
                <a:uFillTx/>
                <a:latin typeface="Calibri" panose="020F0502020204030204"/>
                <a:ea typeface="+mn-ea"/>
                <a:cs typeface="+mn-cs"/>
              </a:rPr>
              <a:t>En… EX roker!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a:ln>
                <a:noFill/>
              </a:ln>
              <a:solidFill>
                <a:srgbClr val="19191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952791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D425B-4286-6468-A720-12E5FF9F740F}"/>
              </a:ext>
            </a:extLst>
          </p:cNvPr>
          <p:cNvSpPr>
            <a:spLocks noGrp="1"/>
          </p:cNvSpPr>
          <p:nvPr>
            <p:ph type="title"/>
          </p:nvPr>
        </p:nvSpPr>
        <p:spPr/>
        <p:txBody>
          <a:bodyPr/>
          <a:lstStyle/>
          <a:p>
            <a:r>
              <a:rPr lang="nl-BE"/>
              <a:t>Doe de test</a:t>
            </a:r>
          </a:p>
        </p:txBody>
      </p:sp>
      <p:sp>
        <p:nvSpPr>
          <p:cNvPr id="6" name="Tijdelijke aanduiding voor inhoud 5">
            <a:extLst>
              <a:ext uri="{FF2B5EF4-FFF2-40B4-BE49-F238E27FC236}">
                <a16:creationId xmlns:a16="http://schemas.microsoft.com/office/drawing/2014/main" id="{88C8317E-70C9-B413-6AB0-19A6F3126473}"/>
              </a:ext>
            </a:extLst>
          </p:cNvPr>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nl-BE"/>
              <a:t>Neem een sigaret en 2 papieren zakdoekjes</a:t>
            </a:r>
          </a:p>
          <a:p>
            <a:pPr marL="342900" indent="-342900">
              <a:buFont typeface="Arial" panose="020B0604020202020204" pitchFamily="34" charset="0"/>
              <a:buChar char="•"/>
            </a:pPr>
            <a:r>
              <a:rPr lang="nl-BE"/>
              <a:t>Steek de sigaret aan, neem een trekje en inhaleer de rook</a:t>
            </a:r>
          </a:p>
          <a:p>
            <a:pPr marL="342900" indent="-342900">
              <a:buFont typeface="Arial" panose="020B0604020202020204" pitchFamily="34" charset="0"/>
              <a:buChar char="•"/>
            </a:pPr>
            <a:r>
              <a:rPr lang="nl-BE"/>
              <a:t>Houd het zakdoekje volledig tegen je lippen en blaas de rook weer uit </a:t>
            </a:r>
          </a:p>
          <a:p>
            <a:r>
              <a:rPr lang="nl-BE">
                <a:solidFill>
                  <a:schemeClr val="tx2">
                    <a:lumMod val="50000"/>
                  </a:schemeClr>
                </a:solidFill>
                <a:sym typeface="Wingdings" panose="05000000000000000000" pitchFamily="2" charset="2"/>
              </a:rPr>
              <a:t>Wat zie je? </a:t>
            </a:r>
            <a:endParaRPr lang="nl-BE">
              <a:solidFill>
                <a:schemeClr val="tx2">
                  <a:lumMod val="50000"/>
                </a:schemeClr>
              </a:solidFill>
            </a:endParaRPr>
          </a:p>
          <a:p>
            <a:pPr marL="342900" indent="-342900">
              <a:buFont typeface="Arial" panose="020B0604020202020204" pitchFamily="34" charset="0"/>
              <a:buChar char="•"/>
            </a:pPr>
            <a:r>
              <a:rPr lang="nl-BE">
                <a:sym typeface="Wingdings" panose="05000000000000000000" pitchFamily="2" charset="2"/>
              </a:rPr>
              <a:t>Trek nogmaals aan de sigaret, maar inhaleer NIET </a:t>
            </a:r>
          </a:p>
          <a:p>
            <a:pPr marL="342900" indent="-342900">
              <a:buFont typeface="Arial" panose="020B0604020202020204" pitchFamily="34" charset="0"/>
              <a:buChar char="•"/>
            </a:pPr>
            <a:r>
              <a:rPr lang="nl-BE">
                <a:sym typeface="Wingdings" panose="05000000000000000000" pitchFamily="2" charset="2"/>
              </a:rPr>
              <a:t>Blaas de rook weer uit tegen het andere zakdoekje </a:t>
            </a:r>
          </a:p>
          <a:p>
            <a:r>
              <a:rPr lang="nl-BE">
                <a:solidFill>
                  <a:schemeClr val="tx2">
                    <a:lumMod val="50000"/>
                  </a:schemeClr>
                </a:solidFill>
                <a:sym typeface="Wingdings" panose="05000000000000000000" pitchFamily="2" charset="2"/>
              </a:rPr>
              <a:t>Wat zie je? </a:t>
            </a:r>
          </a:p>
          <a:p>
            <a:r>
              <a:rPr lang="nl-BE">
                <a:solidFill>
                  <a:schemeClr val="accent1"/>
                </a:solidFill>
                <a:sym typeface="Wingdings" panose="05000000000000000000" pitchFamily="2" charset="2"/>
              </a:rPr>
              <a:t> Kijk naar het verschil tussen beide zakdoekjes. Je ziet nu wat er eigenlijk in je longen zit. </a:t>
            </a:r>
            <a:endParaRPr lang="nl-BE">
              <a:solidFill>
                <a:schemeClr val="accent1"/>
              </a:solidFill>
            </a:endParaRPr>
          </a:p>
        </p:txBody>
      </p:sp>
    </p:spTree>
    <p:extLst>
      <p:ext uri="{BB962C8B-B14F-4D97-AF65-F5344CB8AC3E}">
        <p14:creationId xmlns:p14="http://schemas.microsoft.com/office/powerpoint/2010/main" val="275719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AA819-CBE9-5113-D23A-1FAE80EAB822}"/>
              </a:ext>
            </a:extLst>
          </p:cNvPr>
          <p:cNvSpPr>
            <a:spLocks noGrp="1"/>
          </p:cNvSpPr>
          <p:nvPr>
            <p:ph type="title"/>
          </p:nvPr>
        </p:nvSpPr>
        <p:spPr/>
        <p:txBody>
          <a:bodyPr/>
          <a:lstStyle/>
          <a:p>
            <a:r>
              <a:rPr lang="nl-BE"/>
              <a:t>Wat maakt stoppen niet eenvoudig? </a:t>
            </a:r>
          </a:p>
        </p:txBody>
      </p:sp>
      <p:sp>
        <p:nvSpPr>
          <p:cNvPr id="3" name="Tijdelijke aanduiding voor inhoud 2">
            <a:extLst>
              <a:ext uri="{FF2B5EF4-FFF2-40B4-BE49-F238E27FC236}">
                <a16:creationId xmlns:a16="http://schemas.microsoft.com/office/drawing/2014/main" id="{02C1ABB2-6FF4-45A2-4661-C1D5FCAD0CA6}"/>
              </a:ext>
            </a:extLst>
          </p:cNvPr>
          <p:cNvSpPr>
            <a:spLocks noGrp="1"/>
          </p:cNvSpPr>
          <p:nvPr>
            <p:ph idx="1"/>
          </p:nvPr>
        </p:nvSpPr>
        <p:spPr/>
        <p:txBody>
          <a:bodyPr/>
          <a:lstStyle/>
          <a:p>
            <a:endParaRPr lang="nl-BE"/>
          </a:p>
        </p:txBody>
      </p:sp>
      <p:pic>
        <p:nvPicPr>
          <p:cNvPr id="4" name="Afbeelding 3" descr="Afbeelding met nek, persoon, vrouw, waas&#10;&#10;Automatisch gegenereerde beschrijving">
            <a:extLst>
              <a:ext uri="{FF2B5EF4-FFF2-40B4-BE49-F238E27FC236}">
                <a16:creationId xmlns:a16="http://schemas.microsoft.com/office/drawing/2014/main" id="{BE4F4C06-7FDF-183B-4875-1F9E5782C4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05545" y="1734544"/>
            <a:ext cx="6580909" cy="4389415"/>
          </a:xfrm>
          <a:prstGeom prst="rect">
            <a:avLst/>
          </a:prstGeom>
        </p:spPr>
      </p:pic>
    </p:spTree>
    <p:extLst>
      <p:ext uri="{BB962C8B-B14F-4D97-AF65-F5344CB8AC3E}">
        <p14:creationId xmlns:p14="http://schemas.microsoft.com/office/powerpoint/2010/main" val="421114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B8AA1E32-E34A-4384-8E7F-12D0D9FAF7BA}"/>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5752" r="9085"/>
          <a:stretch/>
        </p:blipFill>
        <p:spPr>
          <a:xfrm>
            <a:off x="2535936" y="670560"/>
            <a:ext cx="6851904" cy="6059424"/>
          </a:xfrm>
        </p:spPr>
      </p:pic>
      <p:sp>
        <p:nvSpPr>
          <p:cNvPr id="10" name="Tekstvak 9">
            <a:extLst>
              <a:ext uri="{FF2B5EF4-FFF2-40B4-BE49-F238E27FC236}">
                <a16:creationId xmlns:a16="http://schemas.microsoft.com/office/drawing/2014/main" id="{7BB0238A-0B17-4A26-B57E-614CCDD5A332}"/>
              </a:ext>
            </a:extLst>
          </p:cNvPr>
          <p:cNvSpPr txBox="1"/>
          <p:nvPr/>
        </p:nvSpPr>
        <p:spPr>
          <a:xfrm>
            <a:off x="4998720" y="2531302"/>
            <a:ext cx="2490111" cy="477054"/>
          </a:xfrm>
          <a:prstGeom prst="rect">
            <a:avLst/>
          </a:prstGeom>
          <a:noFill/>
        </p:spPr>
        <p:txBody>
          <a:bodyPr wrap="square" rtlCol="0">
            <a:spAutoFit/>
          </a:bodyPr>
          <a:lstStyle/>
          <a:p>
            <a:pPr algn="l"/>
            <a:r>
              <a:rPr lang="nl-BE" sz="2500">
                <a:latin typeface="Trebuchet MS" panose="020B0603020202020204" pitchFamily="34" charset="0"/>
              </a:rPr>
              <a:t>1. Lichamelijk</a:t>
            </a:r>
          </a:p>
        </p:txBody>
      </p:sp>
      <p:sp>
        <p:nvSpPr>
          <p:cNvPr id="11" name="Tekstvak 10">
            <a:extLst>
              <a:ext uri="{FF2B5EF4-FFF2-40B4-BE49-F238E27FC236}">
                <a16:creationId xmlns:a16="http://schemas.microsoft.com/office/drawing/2014/main" id="{AAC66043-0D0E-4B4E-9688-5577E581DA40}"/>
              </a:ext>
            </a:extLst>
          </p:cNvPr>
          <p:cNvSpPr txBox="1"/>
          <p:nvPr/>
        </p:nvSpPr>
        <p:spPr>
          <a:xfrm>
            <a:off x="3112843" y="4552955"/>
            <a:ext cx="2650914" cy="477054"/>
          </a:xfrm>
          <a:prstGeom prst="rect">
            <a:avLst/>
          </a:prstGeom>
          <a:noFill/>
        </p:spPr>
        <p:txBody>
          <a:bodyPr wrap="square" rtlCol="0">
            <a:spAutoFit/>
          </a:bodyPr>
          <a:lstStyle/>
          <a:p>
            <a:pPr algn="l"/>
            <a:r>
              <a:rPr lang="nl-BE" sz="2500">
                <a:latin typeface="Trebuchet MS" panose="020B0603020202020204" pitchFamily="34" charset="0"/>
              </a:rPr>
              <a:t>3. Psychologisch</a:t>
            </a:r>
          </a:p>
        </p:txBody>
      </p:sp>
      <p:sp>
        <p:nvSpPr>
          <p:cNvPr id="12" name="Tekstvak 11">
            <a:extLst>
              <a:ext uri="{FF2B5EF4-FFF2-40B4-BE49-F238E27FC236}">
                <a16:creationId xmlns:a16="http://schemas.microsoft.com/office/drawing/2014/main" id="{89B66E5E-5337-4FF3-8233-28938A5491DA}"/>
              </a:ext>
            </a:extLst>
          </p:cNvPr>
          <p:cNvSpPr txBox="1"/>
          <p:nvPr/>
        </p:nvSpPr>
        <p:spPr>
          <a:xfrm>
            <a:off x="6840523" y="4630643"/>
            <a:ext cx="1713186" cy="477054"/>
          </a:xfrm>
          <a:prstGeom prst="rect">
            <a:avLst/>
          </a:prstGeom>
          <a:noFill/>
        </p:spPr>
        <p:txBody>
          <a:bodyPr wrap="square" rtlCol="0">
            <a:spAutoFit/>
          </a:bodyPr>
          <a:lstStyle/>
          <a:p>
            <a:pPr algn="l"/>
            <a:r>
              <a:rPr lang="nl-BE" sz="2500">
                <a:latin typeface="Trebuchet MS" panose="020B0603020202020204" pitchFamily="34" charset="0"/>
              </a:rPr>
              <a:t>2. Gedrag</a:t>
            </a:r>
          </a:p>
        </p:txBody>
      </p:sp>
      <p:sp>
        <p:nvSpPr>
          <p:cNvPr id="13" name="Tekstvak 12">
            <a:extLst>
              <a:ext uri="{FF2B5EF4-FFF2-40B4-BE49-F238E27FC236}">
                <a16:creationId xmlns:a16="http://schemas.microsoft.com/office/drawing/2014/main" id="{45DB9956-D89F-48FD-A8D8-908AA8B9C12A}"/>
              </a:ext>
            </a:extLst>
          </p:cNvPr>
          <p:cNvSpPr txBox="1"/>
          <p:nvPr/>
        </p:nvSpPr>
        <p:spPr>
          <a:xfrm>
            <a:off x="5076640" y="3607497"/>
            <a:ext cx="2028496"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VERSLAVING</a:t>
            </a:r>
          </a:p>
        </p:txBody>
      </p:sp>
      <p:sp>
        <p:nvSpPr>
          <p:cNvPr id="14" name="Titel 1">
            <a:extLst>
              <a:ext uri="{FF2B5EF4-FFF2-40B4-BE49-F238E27FC236}">
                <a16:creationId xmlns:a16="http://schemas.microsoft.com/office/drawing/2014/main" id="{F5B90172-3040-4982-BBD6-FDF9A5A3EE5C}"/>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t>Rookverslaving = 3 componenten</a:t>
            </a:r>
          </a:p>
        </p:txBody>
      </p:sp>
    </p:spTree>
    <p:extLst>
      <p:ext uri="{BB962C8B-B14F-4D97-AF65-F5344CB8AC3E}">
        <p14:creationId xmlns:p14="http://schemas.microsoft.com/office/powerpoint/2010/main" val="3677389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handschoenen&#10;&#10;Beschrijving is gegenereerd met zeer hoge betrouwbaarheid">
            <a:extLst>
              <a:ext uri="{FF2B5EF4-FFF2-40B4-BE49-F238E27FC236}">
                <a16:creationId xmlns:a16="http://schemas.microsoft.com/office/drawing/2014/main" id="{211A6A25-0949-4307-A468-DEE6E8D3AD8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73020" y="1749203"/>
            <a:ext cx="7626411" cy="3984800"/>
          </a:xfrm>
          <a:prstGeom prst="rect">
            <a:avLst/>
          </a:prstGeom>
        </p:spPr>
      </p:pic>
      <p:pic>
        <p:nvPicPr>
          <p:cNvPr id="7" name="Afbeelding 6" descr="Afbeelding met binnen, sluiten, staren, vervagen&#10;&#10;Beschrijving is gegenereerd met zeer hoge betrouwbaarheid">
            <a:extLst>
              <a:ext uri="{FF2B5EF4-FFF2-40B4-BE49-F238E27FC236}">
                <a16:creationId xmlns:a16="http://schemas.microsoft.com/office/drawing/2014/main" id="{4E8FC411-C363-4D92-87B0-1510F3F3BCE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358603" y="3154785"/>
            <a:ext cx="2048036" cy="2265717"/>
          </a:xfrm>
          <a:prstGeom prst="rect">
            <a:avLst/>
          </a:prstGeom>
        </p:spPr>
      </p:pic>
      <p:sp>
        <p:nvSpPr>
          <p:cNvPr id="8" name="Titel 1">
            <a:extLst>
              <a:ext uri="{FF2B5EF4-FFF2-40B4-BE49-F238E27FC236}">
                <a16:creationId xmlns:a16="http://schemas.microsoft.com/office/drawing/2014/main" id="{CC950256-1D2E-462D-804A-3975193B3819}"/>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solidFill>
                  <a:schemeClr val="tx2">
                    <a:lumMod val="50000"/>
                  </a:schemeClr>
                </a:solidFill>
              </a:rPr>
              <a:t>1. Lichamelijke verslaving</a:t>
            </a:r>
          </a:p>
        </p:txBody>
      </p:sp>
      <p:grpSp>
        <p:nvGrpSpPr>
          <p:cNvPr id="19" name="Groep 18">
            <a:extLst>
              <a:ext uri="{FF2B5EF4-FFF2-40B4-BE49-F238E27FC236}">
                <a16:creationId xmlns:a16="http://schemas.microsoft.com/office/drawing/2014/main" id="{3CA55F37-CB3F-439A-8A9B-B2E0FA11FE59}"/>
              </a:ext>
            </a:extLst>
          </p:cNvPr>
          <p:cNvGrpSpPr/>
          <p:nvPr/>
        </p:nvGrpSpPr>
        <p:grpSpPr>
          <a:xfrm>
            <a:off x="10057162" y="5386182"/>
            <a:ext cx="1996777" cy="1471818"/>
            <a:chOff x="9437215" y="129751"/>
            <a:chExt cx="2492974" cy="1877568"/>
          </a:xfrm>
        </p:grpSpPr>
        <p:pic>
          <p:nvPicPr>
            <p:cNvPr id="20" name="Tijdelijke aanduiding voor inhoud 7">
              <a:extLst>
                <a:ext uri="{FF2B5EF4-FFF2-40B4-BE49-F238E27FC236}">
                  <a16:creationId xmlns:a16="http://schemas.microsoft.com/office/drawing/2014/main" id="{D6BC058F-BC4A-4583-9C34-255B326EAF9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437215" y="129751"/>
              <a:ext cx="2492974" cy="1877568"/>
            </a:xfrm>
            <a:prstGeom prst="rect">
              <a:avLst/>
            </a:prstGeom>
          </p:spPr>
        </p:pic>
        <p:sp>
          <p:nvSpPr>
            <p:cNvPr id="21" name="Tekstvak 20">
              <a:extLst>
                <a:ext uri="{FF2B5EF4-FFF2-40B4-BE49-F238E27FC236}">
                  <a16:creationId xmlns:a16="http://schemas.microsoft.com/office/drawing/2014/main" id="{834AD2A3-7C31-4A95-9D68-E631D086E3B1}"/>
                </a:ext>
              </a:extLst>
            </p:cNvPr>
            <p:cNvSpPr txBox="1"/>
            <p:nvPr/>
          </p:nvSpPr>
          <p:spPr>
            <a:xfrm>
              <a:off x="10531302" y="489054"/>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1</a:t>
              </a:r>
            </a:p>
          </p:txBody>
        </p:sp>
      </p:grpSp>
      <p:pic>
        <p:nvPicPr>
          <p:cNvPr id="13" name="Afbeelding 12" descr="Afbeelding met Modeaccessoire, pols, nagel, persoon&#10;&#10;Automatisch gegenereerde beschrijving">
            <a:extLst>
              <a:ext uri="{FF2B5EF4-FFF2-40B4-BE49-F238E27FC236}">
                <a16:creationId xmlns:a16="http://schemas.microsoft.com/office/drawing/2014/main" id="{500826C4-A68A-829B-A270-8BA2CF49D0B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140406" y="105528"/>
            <a:ext cx="3051594" cy="2036938"/>
          </a:xfrm>
          <a:prstGeom prst="rect">
            <a:avLst/>
          </a:prstGeom>
        </p:spPr>
      </p:pic>
    </p:spTree>
    <p:extLst>
      <p:ext uri="{BB962C8B-B14F-4D97-AF65-F5344CB8AC3E}">
        <p14:creationId xmlns:p14="http://schemas.microsoft.com/office/powerpoint/2010/main" val="2459528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hand&#10;&#10;Beschrijving is gegenereerd met zeer hoge betrouwbaarheid">
            <a:extLst>
              <a:ext uri="{FF2B5EF4-FFF2-40B4-BE49-F238E27FC236}">
                <a16:creationId xmlns:a16="http://schemas.microsoft.com/office/drawing/2014/main" id="{3636DFAD-76E2-4CAF-A949-ED81D44142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93867" y="2864415"/>
            <a:ext cx="1449993" cy="1909457"/>
          </a:xfrm>
          <a:prstGeom prst="rect">
            <a:avLst/>
          </a:prstGeom>
        </p:spPr>
      </p:pic>
      <p:sp>
        <p:nvSpPr>
          <p:cNvPr id="8" name="Tekstvak 7">
            <a:extLst>
              <a:ext uri="{FF2B5EF4-FFF2-40B4-BE49-F238E27FC236}">
                <a16:creationId xmlns:a16="http://schemas.microsoft.com/office/drawing/2014/main" id="{641F6432-C032-4E80-89B4-5A0A539D2F45}"/>
              </a:ext>
            </a:extLst>
          </p:cNvPr>
          <p:cNvSpPr txBox="1"/>
          <p:nvPr/>
        </p:nvSpPr>
        <p:spPr>
          <a:xfrm>
            <a:off x="1266070" y="2495083"/>
            <a:ext cx="1923393" cy="369332"/>
          </a:xfrm>
          <a:prstGeom prst="rect">
            <a:avLst/>
          </a:prstGeom>
          <a:noFill/>
        </p:spPr>
        <p:txBody>
          <a:bodyPr wrap="square" rtlCol="0">
            <a:spAutoFit/>
          </a:bodyPr>
          <a:lstStyle/>
          <a:p>
            <a:pPr algn="l"/>
            <a:r>
              <a:rPr lang="nl-BE">
                <a:solidFill>
                  <a:schemeClr val="tx2">
                    <a:lumMod val="25000"/>
                  </a:schemeClr>
                </a:solidFill>
                <a:latin typeface="Trebuchet MS" panose="020B0603020202020204" pitchFamily="34" charset="0"/>
              </a:rPr>
              <a:t>7 seconden</a:t>
            </a:r>
          </a:p>
        </p:txBody>
      </p:sp>
      <p:pic>
        <p:nvPicPr>
          <p:cNvPr id="11" name="Afbeelding 10" descr="Afbeelding met tekst, buiten, licht&#10;&#10;Beschrijving is gegenereerd met zeer hoge betrouwbaarheid">
            <a:extLst>
              <a:ext uri="{FF2B5EF4-FFF2-40B4-BE49-F238E27FC236}">
                <a16:creationId xmlns:a16="http://schemas.microsoft.com/office/drawing/2014/main" id="{0A4C776A-3333-40A5-A153-65402EAFB5D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91475" y="3410688"/>
            <a:ext cx="1946277" cy="1374558"/>
          </a:xfrm>
          <a:prstGeom prst="rect">
            <a:avLst/>
          </a:prstGeom>
        </p:spPr>
      </p:pic>
      <p:pic>
        <p:nvPicPr>
          <p:cNvPr id="14" name="Picture 2" descr="https://images.e-vision.nl/trimbos/images/optimized/benowitz.jpg&amp;w=370&amp;v=1486670923">
            <a:extLst>
              <a:ext uri="{FF2B5EF4-FFF2-40B4-BE49-F238E27FC236}">
                <a16:creationId xmlns:a16="http://schemas.microsoft.com/office/drawing/2014/main" id="{506959F1-1749-437C-A465-3B8C7214D2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7093" y="2678379"/>
            <a:ext cx="4720367" cy="25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hoek 14">
            <a:extLst>
              <a:ext uri="{FF2B5EF4-FFF2-40B4-BE49-F238E27FC236}">
                <a16:creationId xmlns:a16="http://schemas.microsoft.com/office/drawing/2014/main" id="{91588549-F208-4364-A6EB-BEF1AD8BC62D}"/>
              </a:ext>
            </a:extLst>
          </p:cNvPr>
          <p:cNvSpPr/>
          <p:nvPr/>
        </p:nvSpPr>
        <p:spPr>
          <a:xfrm>
            <a:off x="7895859" y="6163062"/>
            <a:ext cx="3161931" cy="261610"/>
          </a:xfrm>
          <a:prstGeom prst="rect">
            <a:avLst/>
          </a:prstGeom>
        </p:spPr>
        <p:txBody>
          <a:bodyPr wrap="square">
            <a:spAutoFit/>
          </a:bodyPr>
          <a:lstStyle/>
          <a:p>
            <a:r>
              <a:rPr lang="nl-BE" sz="1100"/>
              <a:t>http://europepmc.org/article/MED/20554984</a:t>
            </a:r>
          </a:p>
        </p:txBody>
      </p:sp>
      <p:sp>
        <p:nvSpPr>
          <p:cNvPr id="22" name="Tekstvak 21">
            <a:extLst>
              <a:ext uri="{FF2B5EF4-FFF2-40B4-BE49-F238E27FC236}">
                <a16:creationId xmlns:a16="http://schemas.microsoft.com/office/drawing/2014/main" id="{B8442517-4CAE-4638-B126-9B29D60977D9}"/>
              </a:ext>
            </a:extLst>
          </p:cNvPr>
          <p:cNvSpPr txBox="1"/>
          <p:nvPr/>
        </p:nvSpPr>
        <p:spPr>
          <a:xfrm>
            <a:off x="1066800" y="704853"/>
            <a:ext cx="10058400" cy="1015663"/>
          </a:xfrm>
          <a:prstGeom prst="rect">
            <a:avLst/>
          </a:prstGeom>
          <a:noFill/>
        </p:spPr>
        <p:txBody>
          <a:bodyPr wrap="square" rtlCol="0">
            <a:spAutoFit/>
          </a:bodyPr>
          <a:lstStyle/>
          <a:p>
            <a:pPr algn="ctr"/>
            <a:r>
              <a:rPr lang="nl-BE" sz="3000">
                <a:solidFill>
                  <a:schemeClr val="tx2">
                    <a:lumMod val="50000"/>
                  </a:schemeClr>
                </a:solidFill>
                <a:latin typeface="Trebuchet MS" panose="020B0603020202020204" pitchFamily="34" charset="0"/>
              </a:rPr>
              <a:t>Nicotine is niet de meest schadelijke stof in een sigaret, maar wel erg verslavend!</a:t>
            </a:r>
          </a:p>
        </p:txBody>
      </p:sp>
      <p:grpSp>
        <p:nvGrpSpPr>
          <p:cNvPr id="17" name="Groep 16">
            <a:extLst>
              <a:ext uri="{FF2B5EF4-FFF2-40B4-BE49-F238E27FC236}">
                <a16:creationId xmlns:a16="http://schemas.microsoft.com/office/drawing/2014/main" id="{0D278F8B-63A7-4E31-B8B3-57789831DEBA}"/>
              </a:ext>
            </a:extLst>
          </p:cNvPr>
          <p:cNvGrpSpPr/>
          <p:nvPr/>
        </p:nvGrpSpPr>
        <p:grpSpPr>
          <a:xfrm>
            <a:off x="10057162" y="5386182"/>
            <a:ext cx="1996777" cy="1471818"/>
            <a:chOff x="9437215" y="129751"/>
            <a:chExt cx="2492974" cy="1877568"/>
          </a:xfrm>
        </p:grpSpPr>
        <p:pic>
          <p:nvPicPr>
            <p:cNvPr id="18" name="Tijdelijke aanduiding voor inhoud 7">
              <a:extLst>
                <a:ext uri="{FF2B5EF4-FFF2-40B4-BE49-F238E27FC236}">
                  <a16:creationId xmlns:a16="http://schemas.microsoft.com/office/drawing/2014/main" id="{50B4BA81-438C-436F-BB17-D84D28F24F7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437215" y="129751"/>
              <a:ext cx="2492974" cy="1877568"/>
            </a:xfrm>
            <a:prstGeom prst="rect">
              <a:avLst/>
            </a:prstGeom>
          </p:spPr>
        </p:pic>
        <p:sp>
          <p:nvSpPr>
            <p:cNvPr id="19" name="Tekstvak 18">
              <a:extLst>
                <a:ext uri="{FF2B5EF4-FFF2-40B4-BE49-F238E27FC236}">
                  <a16:creationId xmlns:a16="http://schemas.microsoft.com/office/drawing/2014/main" id="{C2514A18-628B-44C1-9611-E5440E7D6AB5}"/>
                </a:ext>
              </a:extLst>
            </p:cNvPr>
            <p:cNvSpPr txBox="1"/>
            <p:nvPr/>
          </p:nvSpPr>
          <p:spPr>
            <a:xfrm>
              <a:off x="10531302" y="489054"/>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1</a:t>
              </a:r>
            </a:p>
          </p:txBody>
        </p:sp>
      </p:grpSp>
    </p:spTree>
    <p:extLst>
      <p:ext uri="{BB962C8B-B14F-4D97-AF65-F5344CB8AC3E}">
        <p14:creationId xmlns:p14="http://schemas.microsoft.com/office/powerpoint/2010/main" val="3768929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ep 19">
            <a:extLst>
              <a:ext uri="{FF2B5EF4-FFF2-40B4-BE49-F238E27FC236}">
                <a16:creationId xmlns:a16="http://schemas.microsoft.com/office/drawing/2014/main" id="{7991BB8C-720A-4B7F-87EA-A2622093A23B}"/>
              </a:ext>
            </a:extLst>
          </p:cNvPr>
          <p:cNvGrpSpPr/>
          <p:nvPr/>
        </p:nvGrpSpPr>
        <p:grpSpPr>
          <a:xfrm>
            <a:off x="10057162" y="5386182"/>
            <a:ext cx="1996777" cy="1471818"/>
            <a:chOff x="9437215" y="129751"/>
            <a:chExt cx="2492974" cy="1877568"/>
          </a:xfrm>
        </p:grpSpPr>
        <p:pic>
          <p:nvPicPr>
            <p:cNvPr id="24" name="Tijdelijke aanduiding voor inhoud 7">
              <a:extLst>
                <a:ext uri="{FF2B5EF4-FFF2-40B4-BE49-F238E27FC236}">
                  <a16:creationId xmlns:a16="http://schemas.microsoft.com/office/drawing/2014/main" id="{9E2E17C2-378D-4F1B-AB0B-3AE50F3A787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437215" y="129751"/>
              <a:ext cx="2492974" cy="1877568"/>
            </a:xfrm>
            <a:prstGeom prst="rect">
              <a:avLst/>
            </a:prstGeom>
          </p:spPr>
        </p:pic>
        <p:sp>
          <p:nvSpPr>
            <p:cNvPr id="27" name="Tekstvak 26">
              <a:extLst>
                <a:ext uri="{FF2B5EF4-FFF2-40B4-BE49-F238E27FC236}">
                  <a16:creationId xmlns:a16="http://schemas.microsoft.com/office/drawing/2014/main" id="{65C57284-E527-4F38-B499-4CE0E97FBFFD}"/>
                </a:ext>
              </a:extLst>
            </p:cNvPr>
            <p:cNvSpPr txBox="1"/>
            <p:nvPr/>
          </p:nvSpPr>
          <p:spPr>
            <a:xfrm>
              <a:off x="10531302" y="489054"/>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1</a:t>
              </a:r>
            </a:p>
          </p:txBody>
        </p:sp>
      </p:grpSp>
      <p:pic>
        <p:nvPicPr>
          <p:cNvPr id="35" name="Afbeelding 34">
            <a:extLst>
              <a:ext uri="{FF2B5EF4-FFF2-40B4-BE49-F238E27FC236}">
                <a16:creationId xmlns:a16="http://schemas.microsoft.com/office/drawing/2014/main" id="{8FF00AC7-5DCB-487B-B3EF-4869D155254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25026" y="3786492"/>
            <a:ext cx="2677210" cy="1673256"/>
          </a:xfrm>
          <a:prstGeom prst="rect">
            <a:avLst/>
          </a:prstGeom>
        </p:spPr>
      </p:pic>
      <p:pic>
        <p:nvPicPr>
          <p:cNvPr id="30" name="Picture 11" descr="Acetylcholine - Function, Acetylcholine Deficiency, Receptor Antibody">
            <a:extLst>
              <a:ext uri="{FF2B5EF4-FFF2-40B4-BE49-F238E27FC236}">
                <a16:creationId xmlns:a16="http://schemas.microsoft.com/office/drawing/2014/main" id="{47A40E7D-CE7A-43B8-AFDE-1E2DB8221C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2879" y="3266600"/>
            <a:ext cx="42481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8" descr="Afbeelding met object, schoolbord, foto, klok&#10;&#10;Beschrijving is gegenereerd met zeer hoge betrouwbaarheid">
            <a:extLst>
              <a:ext uri="{FF2B5EF4-FFF2-40B4-BE49-F238E27FC236}">
                <a16:creationId xmlns:a16="http://schemas.microsoft.com/office/drawing/2014/main" id="{792EDA35-0924-4490-A6D9-E1A0780F35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1680" y="251145"/>
            <a:ext cx="2797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chte verbindingslijn met pijl 3">
            <a:extLst>
              <a:ext uri="{FF2B5EF4-FFF2-40B4-BE49-F238E27FC236}">
                <a16:creationId xmlns:a16="http://schemas.microsoft.com/office/drawing/2014/main" id="{20DB4A86-1D11-45EC-8A8B-201C8BA2E8D9}"/>
              </a:ext>
            </a:extLst>
          </p:cNvPr>
          <p:cNvCxnSpPr>
            <a:cxnSpLocks/>
          </p:cNvCxnSpPr>
          <p:nvPr/>
        </p:nvCxnSpPr>
        <p:spPr>
          <a:xfrm flipH="1">
            <a:off x="5704141" y="2140195"/>
            <a:ext cx="435770" cy="1222448"/>
          </a:xfrm>
          <a:prstGeom prst="straightConnector1">
            <a:avLst/>
          </a:prstGeom>
          <a:ln>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23B3F5E6-1036-43B1-92FD-78F696422D0D}"/>
              </a:ext>
            </a:extLst>
          </p:cNvPr>
          <p:cNvCxnSpPr>
            <a:cxnSpLocks/>
          </p:cNvCxnSpPr>
          <p:nvPr/>
        </p:nvCxnSpPr>
        <p:spPr>
          <a:xfrm flipV="1">
            <a:off x="7067804" y="4254818"/>
            <a:ext cx="1296988" cy="12700"/>
          </a:xfrm>
          <a:prstGeom prst="straightConnector1">
            <a:avLst/>
          </a:prstGeom>
          <a:ln>
            <a:solidFill>
              <a:srgbClr val="FF0000">
                <a:alpha val="60000"/>
              </a:srgb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B1B8AE2E-0A98-4003-9CAC-8EA98702CA04}"/>
              </a:ext>
            </a:extLst>
          </p:cNvPr>
          <p:cNvSpPr txBox="1">
            <a:spLocks noChangeArrowheads="1"/>
          </p:cNvSpPr>
          <p:nvPr/>
        </p:nvSpPr>
        <p:spPr bwMode="auto">
          <a:xfrm>
            <a:off x="2351343" y="2295844"/>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nl-BE" altLang="nl-BE" b="1">
                <a:solidFill>
                  <a:schemeClr val="tx2">
                    <a:lumMod val="50000"/>
                  </a:schemeClr>
                </a:solidFill>
              </a:rPr>
              <a:t>Rust en ontspanning</a:t>
            </a:r>
          </a:p>
        </p:txBody>
      </p:sp>
      <p:sp>
        <p:nvSpPr>
          <p:cNvPr id="18" name="Tekstvak 17">
            <a:extLst>
              <a:ext uri="{FF2B5EF4-FFF2-40B4-BE49-F238E27FC236}">
                <a16:creationId xmlns:a16="http://schemas.microsoft.com/office/drawing/2014/main" id="{9DF5D2D9-416E-48B0-AC37-FC3930789059}"/>
              </a:ext>
            </a:extLst>
          </p:cNvPr>
          <p:cNvSpPr txBox="1">
            <a:spLocks noChangeArrowheads="1"/>
          </p:cNvSpPr>
          <p:nvPr/>
        </p:nvSpPr>
        <p:spPr bwMode="auto">
          <a:xfrm>
            <a:off x="8580692" y="2916555"/>
            <a:ext cx="2087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nl-BE" altLang="nl-BE" b="1">
                <a:solidFill>
                  <a:schemeClr val="tx2">
                    <a:lumMod val="50000"/>
                  </a:schemeClr>
                </a:solidFill>
              </a:rPr>
              <a:t>Geluksgevoel</a:t>
            </a:r>
          </a:p>
        </p:txBody>
      </p:sp>
      <p:cxnSp>
        <p:nvCxnSpPr>
          <p:cNvPr id="21" name="Rechte verbindingslijn met pijl 20">
            <a:extLst>
              <a:ext uri="{FF2B5EF4-FFF2-40B4-BE49-F238E27FC236}">
                <a16:creationId xmlns:a16="http://schemas.microsoft.com/office/drawing/2014/main" id="{887CA56C-CF7C-476E-8E00-3B9856624937}"/>
              </a:ext>
            </a:extLst>
          </p:cNvPr>
          <p:cNvCxnSpPr>
            <a:cxnSpLocks/>
          </p:cNvCxnSpPr>
          <p:nvPr/>
        </p:nvCxnSpPr>
        <p:spPr>
          <a:xfrm flipV="1">
            <a:off x="9577642" y="3362644"/>
            <a:ext cx="0" cy="644525"/>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Pijl: links/omhoog 22">
            <a:extLst>
              <a:ext uri="{FF2B5EF4-FFF2-40B4-BE49-F238E27FC236}">
                <a16:creationId xmlns:a16="http://schemas.microsoft.com/office/drawing/2014/main" id="{22EC626E-049F-4EEA-8CDB-1E2C0EFCB1E8}"/>
              </a:ext>
            </a:extLst>
          </p:cNvPr>
          <p:cNvSpPr/>
          <p:nvPr/>
        </p:nvSpPr>
        <p:spPr>
          <a:xfrm flipV="1">
            <a:off x="4870705" y="2373631"/>
            <a:ext cx="4824413" cy="474663"/>
          </a:xfrm>
          <a:prstGeom prst="leftUp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5" name="Pijl: omlaag 24">
            <a:extLst>
              <a:ext uri="{FF2B5EF4-FFF2-40B4-BE49-F238E27FC236}">
                <a16:creationId xmlns:a16="http://schemas.microsoft.com/office/drawing/2014/main" id="{920449F1-B7C6-465F-91F8-832C6E8336AF}"/>
              </a:ext>
            </a:extLst>
          </p:cNvPr>
          <p:cNvSpPr/>
          <p:nvPr/>
        </p:nvSpPr>
        <p:spPr>
          <a:xfrm>
            <a:off x="6569329" y="2478406"/>
            <a:ext cx="322262" cy="3057525"/>
          </a:xfrm>
          <a:prstGeom prst="downArrow">
            <a:avLst/>
          </a:prstGeom>
          <a:solidFill>
            <a:schemeClr val="tx2">
              <a:lumMod val="5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nl-BE" b="1">
              <a:ln w="22225">
                <a:solidFill>
                  <a:schemeClr val="accent2"/>
                </a:solidFill>
                <a:prstDash val="solid"/>
              </a:ln>
              <a:solidFill>
                <a:schemeClr val="accent2">
                  <a:lumMod val="40000"/>
                  <a:lumOff val="60000"/>
                </a:schemeClr>
              </a:solidFill>
            </a:endParaRPr>
          </a:p>
        </p:txBody>
      </p:sp>
      <p:sp>
        <p:nvSpPr>
          <p:cNvPr id="26" name="Tekstvak 25">
            <a:extLst>
              <a:ext uri="{FF2B5EF4-FFF2-40B4-BE49-F238E27FC236}">
                <a16:creationId xmlns:a16="http://schemas.microsoft.com/office/drawing/2014/main" id="{20DB9147-00A0-46C6-93EE-63EE6BFFEC49}"/>
              </a:ext>
            </a:extLst>
          </p:cNvPr>
          <p:cNvSpPr txBox="1">
            <a:spLocks noChangeArrowheads="1"/>
          </p:cNvSpPr>
          <p:nvPr/>
        </p:nvSpPr>
        <p:spPr bwMode="auto">
          <a:xfrm>
            <a:off x="5288218" y="5713730"/>
            <a:ext cx="3477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nl-BE" altLang="nl-BE" sz="2000" b="1">
                <a:solidFill>
                  <a:schemeClr val="tx2">
                    <a:lumMod val="50000"/>
                  </a:schemeClr>
                </a:solidFill>
              </a:rPr>
              <a:t>KRACHTIG LEEREFFECT!!</a:t>
            </a:r>
          </a:p>
        </p:txBody>
      </p:sp>
      <p:pic>
        <p:nvPicPr>
          <p:cNvPr id="19" name="Afbeelding 18" descr="Afbeelding met tekst&#10;&#10;Beschrijving is gegenereerd met zeer hoge betrouwbaarheid">
            <a:extLst>
              <a:ext uri="{FF2B5EF4-FFF2-40B4-BE49-F238E27FC236}">
                <a16:creationId xmlns:a16="http://schemas.microsoft.com/office/drawing/2014/main" id="{4B99F9FF-3B07-4166-BA61-582A4B1638A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32091" y="4800654"/>
            <a:ext cx="1184354" cy="908316"/>
          </a:xfrm>
          <a:prstGeom prst="rect">
            <a:avLst/>
          </a:prstGeom>
        </p:spPr>
      </p:pic>
      <p:sp>
        <p:nvSpPr>
          <p:cNvPr id="22" name="Rechthoek 21">
            <a:extLst>
              <a:ext uri="{FF2B5EF4-FFF2-40B4-BE49-F238E27FC236}">
                <a16:creationId xmlns:a16="http://schemas.microsoft.com/office/drawing/2014/main" id="{2D8A741E-5ECD-4ED5-A0BE-E4C6EF56E442}"/>
              </a:ext>
            </a:extLst>
          </p:cNvPr>
          <p:cNvSpPr/>
          <p:nvPr/>
        </p:nvSpPr>
        <p:spPr>
          <a:xfrm>
            <a:off x="2900741" y="6312780"/>
            <a:ext cx="2552922" cy="253916"/>
          </a:xfrm>
          <a:prstGeom prst="rect">
            <a:avLst/>
          </a:prstGeom>
        </p:spPr>
        <p:txBody>
          <a:bodyPr wrap="square">
            <a:spAutoFit/>
          </a:bodyPr>
          <a:lstStyle/>
          <a:p>
            <a:r>
              <a:rPr lang="nl-BE" sz="1050"/>
              <a:t>https://healthjade.com/acetylcholine/</a:t>
            </a:r>
          </a:p>
        </p:txBody>
      </p:sp>
      <p:cxnSp>
        <p:nvCxnSpPr>
          <p:cNvPr id="14" name="Rechte verbindingslijn met pijl 13">
            <a:extLst>
              <a:ext uri="{FF2B5EF4-FFF2-40B4-BE49-F238E27FC236}">
                <a16:creationId xmlns:a16="http://schemas.microsoft.com/office/drawing/2014/main" id="{4189479E-26DA-4450-914C-B0EF9F5B38A7}"/>
              </a:ext>
            </a:extLst>
          </p:cNvPr>
          <p:cNvCxnSpPr>
            <a:cxnSpLocks/>
          </p:cNvCxnSpPr>
          <p:nvPr/>
        </p:nvCxnSpPr>
        <p:spPr>
          <a:xfrm flipH="1" flipV="1">
            <a:off x="4026154" y="2675255"/>
            <a:ext cx="268288" cy="687388"/>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Hersenen in hoofd silhouet">
            <a:extLst>
              <a:ext uri="{FF2B5EF4-FFF2-40B4-BE49-F238E27FC236}">
                <a16:creationId xmlns:a16="http://schemas.microsoft.com/office/drawing/2014/main" id="{80BBF6D6-9E2F-4C62-A39D-131EF2BA39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8863" y="2552739"/>
            <a:ext cx="1162898" cy="1162898"/>
          </a:xfrm>
          <a:prstGeom prst="rect">
            <a:avLst/>
          </a:prstGeom>
        </p:spPr>
      </p:pic>
      <p:sp>
        <p:nvSpPr>
          <p:cNvPr id="28" name="Tekstvak 27">
            <a:extLst>
              <a:ext uri="{FF2B5EF4-FFF2-40B4-BE49-F238E27FC236}">
                <a16:creationId xmlns:a16="http://schemas.microsoft.com/office/drawing/2014/main" id="{9BF7F51B-B9B7-4534-85F8-CED6CF2DBBA5}"/>
              </a:ext>
            </a:extLst>
          </p:cNvPr>
          <p:cNvSpPr txBox="1"/>
          <p:nvPr/>
        </p:nvSpPr>
        <p:spPr>
          <a:xfrm>
            <a:off x="77775" y="946786"/>
            <a:ext cx="4529328" cy="553998"/>
          </a:xfrm>
          <a:prstGeom prst="rect">
            <a:avLst/>
          </a:prstGeom>
          <a:noFill/>
        </p:spPr>
        <p:txBody>
          <a:bodyPr wrap="square" rtlCol="0">
            <a:spAutoFit/>
          </a:bodyPr>
          <a:lstStyle/>
          <a:p>
            <a:pPr algn="ctr"/>
            <a:r>
              <a:rPr lang="nl-BE" sz="3000">
                <a:solidFill>
                  <a:schemeClr val="tx2">
                    <a:lumMod val="50000"/>
                  </a:schemeClr>
                </a:solidFill>
                <a:latin typeface="Trebuchet MS" panose="020B0603020202020204" pitchFamily="34" charset="0"/>
              </a:rPr>
              <a:t>Werking nicotine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3" grpId="0" animBg="1"/>
      <p:bldP spid="25" grpId="0" animBg="1"/>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CC797-6753-65FD-08C9-F73C598FB656}"/>
              </a:ext>
            </a:extLst>
          </p:cNvPr>
          <p:cNvSpPr>
            <a:spLocks noGrp="1"/>
          </p:cNvSpPr>
          <p:nvPr>
            <p:ph type="title"/>
          </p:nvPr>
        </p:nvSpPr>
        <p:spPr>
          <a:xfrm>
            <a:off x="5622986" y="621400"/>
            <a:ext cx="6993788" cy="645478"/>
          </a:xfrm>
        </p:spPr>
        <p:txBody>
          <a:bodyPr>
            <a:noAutofit/>
          </a:bodyPr>
          <a:lstStyle/>
          <a:p>
            <a:r>
              <a:rPr lang="nl-BE" b="0">
                <a:solidFill>
                  <a:srgbClr val="DA002F"/>
                </a:solidFill>
              </a:rPr>
              <a:t>De </a:t>
            </a:r>
            <a:r>
              <a:rPr lang="nl-BE" b="0" err="1">
                <a:solidFill>
                  <a:srgbClr val="DA002F"/>
                </a:solidFill>
              </a:rPr>
              <a:t>Fagerström</a:t>
            </a:r>
            <a:r>
              <a:rPr lang="nl-BE" b="0">
                <a:solidFill>
                  <a:srgbClr val="DA002F"/>
                </a:solidFill>
              </a:rPr>
              <a:t>-test voor </a:t>
            </a:r>
            <a:br>
              <a:rPr lang="nl-BE" b="0">
                <a:solidFill>
                  <a:srgbClr val="DA002F"/>
                </a:solidFill>
              </a:rPr>
            </a:br>
            <a:r>
              <a:rPr lang="nl-BE" b="0">
                <a:solidFill>
                  <a:srgbClr val="DA002F"/>
                </a:solidFill>
              </a:rPr>
              <a:t>nicotine-afhankelijkheid </a:t>
            </a:r>
          </a:p>
        </p:txBody>
      </p:sp>
      <p:pic>
        <p:nvPicPr>
          <p:cNvPr id="4" name="Tijdelijke aanduiding voor inhoud 3">
            <a:extLst>
              <a:ext uri="{FF2B5EF4-FFF2-40B4-BE49-F238E27FC236}">
                <a16:creationId xmlns:a16="http://schemas.microsoft.com/office/drawing/2014/main" id="{5C4762F6-92DA-6AEF-484D-9D5DD659853D}"/>
              </a:ext>
            </a:extLst>
          </p:cNvPr>
          <p:cNvPicPr>
            <a:picLocks noGrp="1" noChangeAspect="1"/>
          </p:cNvPicPr>
          <p:nvPr>
            <p:ph idx="1"/>
          </p:nvPr>
        </p:nvPicPr>
        <p:blipFill>
          <a:blip r:embed="rId2"/>
          <a:stretch>
            <a:fillRect/>
          </a:stretch>
        </p:blipFill>
        <p:spPr>
          <a:xfrm>
            <a:off x="155643" y="-152238"/>
            <a:ext cx="4319080" cy="6222298"/>
          </a:xfrm>
          <a:prstGeom prst="rect">
            <a:avLst/>
          </a:prstGeom>
        </p:spPr>
      </p:pic>
      <p:pic>
        <p:nvPicPr>
          <p:cNvPr id="5" name="Afbeelding 4">
            <a:extLst>
              <a:ext uri="{FF2B5EF4-FFF2-40B4-BE49-F238E27FC236}">
                <a16:creationId xmlns:a16="http://schemas.microsoft.com/office/drawing/2014/main" id="{6163BBCF-CC13-E0A5-2972-DB345F30CF2A}"/>
              </a:ext>
            </a:extLst>
          </p:cNvPr>
          <p:cNvPicPr>
            <a:picLocks noChangeAspect="1"/>
          </p:cNvPicPr>
          <p:nvPr/>
        </p:nvPicPr>
        <p:blipFill>
          <a:blip r:embed="rId3"/>
          <a:stretch>
            <a:fillRect/>
          </a:stretch>
        </p:blipFill>
        <p:spPr>
          <a:xfrm>
            <a:off x="5394439" y="2191671"/>
            <a:ext cx="5234329" cy="3722190"/>
          </a:xfrm>
          <a:prstGeom prst="rect">
            <a:avLst/>
          </a:prstGeom>
        </p:spPr>
      </p:pic>
    </p:spTree>
    <p:extLst>
      <p:ext uri="{BB962C8B-B14F-4D97-AF65-F5344CB8AC3E}">
        <p14:creationId xmlns:p14="http://schemas.microsoft.com/office/powerpoint/2010/main" val="9707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EHBO-doos silhouet">
            <a:extLst>
              <a:ext uri="{FF2B5EF4-FFF2-40B4-BE49-F238E27FC236}">
                <a16:creationId xmlns:a16="http://schemas.microsoft.com/office/drawing/2014/main" id="{57CEFF19-6F81-46FB-B597-D2486A80C2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12" y="186512"/>
            <a:ext cx="914400" cy="914400"/>
          </a:xfrm>
          <a:prstGeom prst="rect">
            <a:avLst/>
          </a:prstGeom>
        </p:spPr>
      </p:pic>
      <p:sp>
        <p:nvSpPr>
          <p:cNvPr id="7" name="Rechthoek 6">
            <a:extLst>
              <a:ext uri="{FF2B5EF4-FFF2-40B4-BE49-F238E27FC236}">
                <a16:creationId xmlns:a16="http://schemas.microsoft.com/office/drawing/2014/main" id="{784FCE95-5AEA-4539-87A4-F7EBF6DF6951}"/>
              </a:ext>
            </a:extLst>
          </p:cNvPr>
          <p:cNvSpPr/>
          <p:nvPr/>
        </p:nvSpPr>
        <p:spPr>
          <a:xfrm>
            <a:off x="1742209" y="366713"/>
            <a:ext cx="9972574"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Medicatie ter ondersteuning van rookstop</a:t>
            </a:r>
          </a:p>
        </p:txBody>
      </p:sp>
      <p:graphicFrame>
        <p:nvGraphicFramePr>
          <p:cNvPr id="2" name="Diagram 1">
            <a:extLst>
              <a:ext uri="{FF2B5EF4-FFF2-40B4-BE49-F238E27FC236}">
                <a16:creationId xmlns:a16="http://schemas.microsoft.com/office/drawing/2014/main" id="{C313DF84-ECB6-48EA-AD69-0878ECA074C8}"/>
              </a:ext>
            </a:extLst>
          </p:cNvPr>
          <p:cNvGraphicFramePr/>
          <p:nvPr>
            <p:extLst>
              <p:ext uri="{D42A27DB-BD31-4B8C-83A1-F6EECF244321}">
                <p14:modId xmlns:p14="http://schemas.microsoft.com/office/powerpoint/2010/main" val="1653344777"/>
              </p:ext>
            </p:extLst>
          </p:nvPr>
        </p:nvGraphicFramePr>
        <p:xfrm>
          <a:off x="1540277" y="1100912"/>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8" name="Groep 17">
            <a:extLst>
              <a:ext uri="{FF2B5EF4-FFF2-40B4-BE49-F238E27FC236}">
                <a16:creationId xmlns:a16="http://schemas.microsoft.com/office/drawing/2014/main" id="{3E968613-95F3-4E63-B808-5C24D1AEFBA3}"/>
              </a:ext>
            </a:extLst>
          </p:cNvPr>
          <p:cNvGrpSpPr/>
          <p:nvPr/>
        </p:nvGrpSpPr>
        <p:grpSpPr>
          <a:xfrm>
            <a:off x="10057162" y="5386182"/>
            <a:ext cx="1996777" cy="1471818"/>
            <a:chOff x="9437215" y="129751"/>
            <a:chExt cx="2492974" cy="1877568"/>
          </a:xfrm>
        </p:grpSpPr>
        <p:pic>
          <p:nvPicPr>
            <p:cNvPr id="19" name="Tijdelijke aanduiding voor inhoud 7">
              <a:extLst>
                <a:ext uri="{FF2B5EF4-FFF2-40B4-BE49-F238E27FC236}">
                  <a16:creationId xmlns:a16="http://schemas.microsoft.com/office/drawing/2014/main" id="{BD57B20B-D133-49CF-9388-071253072FE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437215" y="129751"/>
              <a:ext cx="2492974" cy="1877568"/>
            </a:xfrm>
            <a:prstGeom prst="rect">
              <a:avLst/>
            </a:prstGeom>
          </p:spPr>
        </p:pic>
        <p:sp>
          <p:nvSpPr>
            <p:cNvPr id="20" name="Tekstvak 19">
              <a:extLst>
                <a:ext uri="{FF2B5EF4-FFF2-40B4-BE49-F238E27FC236}">
                  <a16:creationId xmlns:a16="http://schemas.microsoft.com/office/drawing/2014/main" id="{193B4A86-7166-422B-A714-16BA8D7FE8AB}"/>
                </a:ext>
              </a:extLst>
            </p:cNvPr>
            <p:cNvSpPr txBox="1"/>
            <p:nvPr/>
          </p:nvSpPr>
          <p:spPr>
            <a:xfrm>
              <a:off x="10531302" y="489054"/>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1</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0DB1CA3-41E3-4073-BC94-E696FB0E3527}"/>
              </a:ext>
            </a:extLst>
          </p:cNvPr>
          <p:cNvSpPr>
            <a:spLocks noGrp="1"/>
          </p:cNvSpPr>
          <p:nvPr>
            <p:ph sz="half" idx="1"/>
          </p:nvPr>
        </p:nvSpPr>
        <p:spPr/>
        <p:txBody>
          <a:bodyPr/>
          <a:lstStyle/>
          <a:p>
            <a:r>
              <a:rPr lang="nl-BE"/>
              <a:t>Nicotine-</a:t>
            </a:r>
            <a:r>
              <a:rPr lang="nl-BE" err="1"/>
              <a:t>subsitutie</a:t>
            </a:r>
            <a:r>
              <a:rPr lang="nl-BE"/>
              <a:t> (=NRT)</a:t>
            </a:r>
          </a:p>
        </p:txBody>
      </p:sp>
      <p:sp>
        <p:nvSpPr>
          <p:cNvPr id="4" name="Tijdelijke aanduiding voor inhoud 3">
            <a:extLst>
              <a:ext uri="{FF2B5EF4-FFF2-40B4-BE49-F238E27FC236}">
                <a16:creationId xmlns:a16="http://schemas.microsoft.com/office/drawing/2014/main" id="{C7338B18-ABCA-4B4E-B5CB-72CB3379B543}"/>
              </a:ext>
            </a:extLst>
          </p:cNvPr>
          <p:cNvSpPr>
            <a:spLocks noGrp="1"/>
          </p:cNvSpPr>
          <p:nvPr>
            <p:ph sz="half" idx="13"/>
          </p:nvPr>
        </p:nvSpPr>
        <p:spPr/>
        <p:txBody>
          <a:bodyPr/>
          <a:lstStyle/>
          <a:p>
            <a:r>
              <a:rPr lang="nl-BE"/>
              <a:t>Niet-nicotine behandelingen</a:t>
            </a:r>
          </a:p>
        </p:txBody>
      </p:sp>
      <p:sp>
        <p:nvSpPr>
          <p:cNvPr id="5" name="Tijdelijke aanduiding voor tekst 4">
            <a:extLst>
              <a:ext uri="{FF2B5EF4-FFF2-40B4-BE49-F238E27FC236}">
                <a16:creationId xmlns:a16="http://schemas.microsoft.com/office/drawing/2014/main" id="{11B9D6A3-3828-471A-8E20-35B202A43911}"/>
              </a:ext>
            </a:extLst>
          </p:cNvPr>
          <p:cNvSpPr>
            <a:spLocks noGrp="1"/>
          </p:cNvSpPr>
          <p:nvPr>
            <p:ph type="body" sz="quarter" idx="14"/>
          </p:nvPr>
        </p:nvSpPr>
        <p:spPr>
          <a:xfrm>
            <a:off x="904243" y="2491415"/>
            <a:ext cx="4627878" cy="3999872"/>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nl-BE">
                <a:solidFill>
                  <a:srgbClr val="B08588"/>
                </a:solidFill>
              </a:rPr>
              <a:t>Nicotine is voornaamste verslavende product in tabak, niet het schadelijkst</a:t>
            </a:r>
          </a:p>
          <a:p>
            <a:pPr marL="342900" indent="-342900">
              <a:buFont typeface="Arial" panose="020B0604020202020204" pitchFamily="34" charset="0"/>
              <a:buChar char="•"/>
            </a:pPr>
            <a:r>
              <a:rPr lang="nl-BE">
                <a:solidFill>
                  <a:srgbClr val="B08588"/>
                </a:solidFill>
              </a:rPr>
              <a:t>Geen verbranding dus minder toxiciteit dan roken</a:t>
            </a:r>
          </a:p>
          <a:p>
            <a:pPr marL="342900" indent="-342900">
              <a:buFont typeface="Arial" panose="020B0604020202020204" pitchFamily="34" charset="0"/>
              <a:buChar char="•"/>
            </a:pPr>
            <a:r>
              <a:rPr lang="nl-BE">
                <a:solidFill>
                  <a:srgbClr val="B08588"/>
                </a:solidFill>
              </a:rPr>
              <a:t>€ : Goedkoper dan blijven roken</a:t>
            </a:r>
          </a:p>
          <a:p>
            <a:pPr marL="342900" indent="-342900">
              <a:buFont typeface="Arial" panose="020B0604020202020204" pitchFamily="34" charset="0"/>
              <a:buChar char="•"/>
            </a:pPr>
            <a:r>
              <a:rPr lang="nl-BE">
                <a:solidFill>
                  <a:srgbClr val="B08588"/>
                </a:solidFill>
              </a:rPr>
              <a:t>Hoeveelheid nicotine = minder en trager opgenomen</a:t>
            </a:r>
          </a:p>
          <a:p>
            <a:pPr marL="342900" indent="-342900">
              <a:buFont typeface="Arial" panose="020B0604020202020204" pitchFamily="34" charset="0"/>
              <a:buChar char="•"/>
            </a:pPr>
            <a:r>
              <a:rPr lang="nl-BE">
                <a:solidFill>
                  <a:srgbClr val="B08588"/>
                </a:solidFill>
                <a:latin typeface="Trebuchet MS"/>
              </a:rPr>
              <a:t>Verhoogt slaagkans met</a:t>
            </a:r>
            <a:r>
              <a:rPr lang="nl-BE">
                <a:solidFill>
                  <a:srgbClr val="FF0000"/>
                </a:solidFill>
                <a:latin typeface="Trebuchet MS"/>
              </a:rPr>
              <a:t> </a:t>
            </a:r>
            <a:r>
              <a:rPr lang="nl-BE" b="1">
                <a:solidFill>
                  <a:srgbClr val="DA002F"/>
                </a:solidFill>
                <a:latin typeface="+mj-lt"/>
              </a:rPr>
              <a:t>50-70%!</a:t>
            </a:r>
          </a:p>
          <a:p>
            <a:pPr marL="342900" indent="-342900">
              <a:buFont typeface="Arial" panose="020B0604020202020204" pitchFamily="34" charset="0"/>
              <a:buChar char="•"/>
            </a:pPr>
            <a:r>
              <a:rPr lang="nl-BE">
                <a:solidFill>
                  <a:srgbClr val="B08588"/>
                </a:solidFill>
              </a:rPr>
              <a:t>8-12 weken</a:t>
            </a:r>
          </a:p>
          <a:p>
            <a:endParaRPr lang="nl-BE"/>
          </a:p>
        </p:txBody>
      </p:sp>
      <p:sp>
        <p:nvSpPr>
          <p:cNvPr id="6" name="Tijdelijke aanduiding voor tekst 5">
            <a:extLst>
              <a:ext uri="{FF2B5EF4-FFF2-40B4-BE49-F238E27FC236}">
                <a16:creationId xmlns:a16="http://schemas.microsoft.com/office/drawing/2014/main" id="{B77049B9-D2E4-4FA6-A5B9-3B5A355A7504}"/>
              </a:ext>
            </a:extLst>
          </p:cNvPr>
          <p:cNvSpPr>
            <a:spLocks noGrp="1"/>
          </p:cNvSpPr>
          <p:nvPr>
            <p:ph type="body" sz="quarter" idx="15"/>
          </p:nvPr>
        </p:nvSpPr>
        <p:spPr/>
        <p:txBody>
          <a:bodyPr/>
          <a:lstStyle/>
          <a:p>
            <a:pPr marL="342900" indent="-342900">
              <a:buFont typeface="Arial" panose="020B0604020202020204" pitchFamily="34" charset="0"/>
              <a:buChar char="•"/>
              <a:defRPr/>
            </a:pPr>
            <a:r>
              <a:rPr lang="nl-BE">
                <a:solidFill>
                  <a:srgbClr val="D78279"/>
                </a:solidFill>
              </a:rPr>
              <a:t>Farmacotherapie tabaksverslaving</a:t>
            </a:r>
            <a:endParaRPr lang="nl-BE" b="1">
              <a:solidFill>
                <a:srgbClr val="D78279"/>
              </a:solidFill>
            </a:endParaRPr>
          </a:p>
          <a:p>
            <a:pPr marL="342900" indent="-342900">
              <a:buFont typeface="Arial" panose="020B0604020202020204" pitchFamily="34" charset="0"/>
              <a:buChar char="•"/>
              <a:defRPr/>
            </a:pPr>
            <a:r>
              <a:rPr lang="nl-BE">
                <a:solidFill>
                  <a:srgbClr val="D78279"/>
                </a:solidFill>
              </a:rPr>
              <a:t>Werken rechtstreeks in op de hersenen</a:t>
            </a:r>
          </a:p>
          <a:p>
            <a:endParaRPr lang="nl-BE">
              <a:solidFill>
                <a:srgbClr val="D78279"/>
              </a:solidFill>
            </a:endParaRPr>
          </a:p>
        </p:txBody>
      </p:sp>
      <p:pic>
        <p:nvPicPr>
          <p:cNvPr id="7" name="Graphic 6" descr="EHBO-doos silhouet">
            <a:extLst>
              <a:ext uri="{FF2B5EF4-FFF2-40B4-BE49-F238E27FC236}">
                <a16:creationId xmlns:a16="http://schemas.microsoft.com/office/drawing/2014/main" id="{C2B6D664-BAB3-4AD8-9AAE-35C60AF15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12" y="186512"/>
            <a:ext cx="914400" cy="914400"/>
          </a:xfrm>
          <a:prstGeom prst="rect">
            <a:avLst/>
          </a:prstGeom>
        </p:spPr>
      </p:pic>
      <p:grpSp>
        <p:nvGrpSpPr>
          <p:cNvPr id="9" name="Groep 8">
            <a:extLst>
              <a:ext uri="{FF2B5EF4-FFF2-40B4-BE49-F238E27FC236}">
                <a16:creationId xmlns:a16="http://schemas.microsoft.com/office/drawing/2014/main" id="{A4CAB43E-DEE6-4032-9552-568AC8B8FDA4}"/>
              </a:ext>
            </a:extLst>
          </p:cNvPr>
          <p:cNvGrpSpPr/>
          <p:nvPr/>
        </p:nvGrpSpPr>
        <p:grpSpPr>
          <a:xfrm>
            <a:off x="10057162" y="5386182"/>
            <a:ext cx="1996777" cy="1471818"/>
            <a:chOff x="9437215" y="129751"/>
            <a:chExt cx="2492974" cy="1877568"/>
          </a:xfrm>
        </p:grpSpPr>
        <p:pic>
          <p:nvPicPr>
            <p:cNvPr id="10" name="Tijdelijke aanduiding voor inhoud 7">
              <a:extLst>
                <a:ext uri="{FF2B5EF4-FFF2-40B4-BE49-F238E27FC236}">
                  <a16:creationId xmlns:a16="http://schemas.microsoft.com/office/drawing/2014/main" id="{8D7B3000-5B66-4A06-A065-E9476ABE93C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437215" y="129751"/>
              <a:ext cx="2492974" cy="1877568"/>
            </a:xfrm>
            <a:prstGeom prst="rect">
              <a:avLst/>
            </a:prstGeom>
          </p:spPr>
        </p:pic>
        <p:sp>
          <p:nvSpPr>
            <p:cNvPr id="11" name="Tekstvak 10">
              <a:extLst>
                <a:ext uri="{FF2B5EF4-FFF2-40B4-BE49-F238E27FC236}">
                  <a16:creationId xmlns:a16="http://schemas.microsoft.com/office/drawing/2014/main" id="{4D3F6D3F-DD0F-4C01-BAE9-5177F79C9896}"/>
                </a:ext>
              </a:extLst>
            </p:cNvPr>
            <p:cNvSpPr txBox="1"/>
            <p:nvPr/>
          </p:nvSpPr>
          <p:spPr>
            <a:xfrm>
              <a:off x="10531302" y="489054"/>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1</a:t>
              </a:r>
            </a:p>
          </p:txBody>
        </p:sp>
      </p:grpSp>
      <p:sp>
        <p:nvSpPr>
          <p:cNvPr id="12" name="Rechthoek 11">
            <a:extLst>
              <a:ext uri="{FF2B5EF4-FFF2-40B4-BE49-F238E27FC236}">
                <a16:creationId xmlns:a16="http://schemas.microsoft.com/office/drawing/2014/main" id="{CD9153EC-25BA-4095-9399-81CFAB379992}"/>
              </a:ext>
            </a:extLst>
          </p:cNvPr>
          <p:cNvSpPr/>
          <p:nvPr/>
        </p:nvSpPr>
        <p:spPr>
          <a:xfrm>
            <a:off x="1742209" y="366713"/>
            <a:ext cx="9972574"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Medicatie ter ondersteuning van rookstop</a:t>
            </a:r>
          </a:p>
        </p:txBody>
      </p:sp>
    </p:spTree>
    <p:extLst>
      <p:ext uri="{BB962C8B-B14F-4D97-AF65-F5344CB8AC3E}">
        <p14:creationId xmlns:p14="http://schemas.microsoft.com/office/powerpoint/2010/main" val="880387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2139BF6-B2E8-4C9A-B884-08FB537DAC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61370" y="1353480"/>
            <a:ext cx="1752380" cy="1752380"/>
          </a:xfrm>
          <a:prstGeom prst="rect">
            <a:avLst/>
          </a:prstGeom>
        </p:spPr>
      </p:pic>
      <p:pic>
        <p:nvPicPr>
          <p:cNvPr id="14" name="Afbeelding 13" descr="Afbeelding met tekst, elektronica, afstandsbediening&#10;&#10;Beschrijving is gegenereerd met zeer hoge betrouwbaarheid">
            <a:extLst>
              <a:ext uri="{FF2B5EF4-FFF2-40B4-BE49-F238E27FC236}">
                <a16:creationId xmlns:a16="http://schemas.microsoft.com/office/drawing/2014/main" id="{6EED3812-A394-471E-A0E8-B12DED6B1806}"/>
              </a:ext>
            </a:extLst>
          </p:cNvPr>
          <p:cNvPicPr>
            <a:picLocks noChangeAspect="1"/>
          </p:cNvPicPr>
          <p:nvPr/>
        </p:nvPicPr>
        <p:blipFill>
          <a:blip r:embed="rId5">
            <a:extLst>
              <a:ext uri="{837473B0-CC2E-450A-ABE3-18F120FF3D39}">
                <a1611:picAttrSrcUrl xmlns:a1611="http://schemas.microsoft.com/office/drawing/2016/11/main" r:id="rId4"/>
              </a:ext>
            </a:extLst>
          </a:blip>
          <a:stretch>
            <a:fillRect/>
          </a:stretch>
        </p:blipFill>
        <p:spPr>
          <a:xfrm>
            <a:off x="9447762" y="3990878"/>
            <a:ext cx="2227430" cy="1303161"/>
          </a:xfrm>
          <a:prstGeom prst="rect">
            <a:avLst/>
          </a:prstGeom>
        </p:spPr>
      </p:pic>
      <p:pic>
        <p:nvPicPr>
          <p:cNvPr id="17" name="Afbeelding 16" descr="Afbeelding met tekst, binnen, accessoire&#10;&#10;Beschrijving is gegenereerd met zeer hoge betrouwbaarheid">
            <a:extLst>
              <a:ext uri="{FF2B5EF4-FFF2-40B4-BE49-F238E27FC236}">
                <a16:creationId xmlns:a16="http://schemas.microsoft.com/office/drawing/2014/main" id="{64A6DC97-9C8F-4835-969B-B9601BC1CA0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61370" y="3752141"/>
            <a:ext cx="1335478" cy="1780637"/>
          </a:xfrm>
          <a:prstGeom prst="rect">
            <a:avLst/>
          </a:prstGeom>
        </p:spPr>
      </p:pic>
      <p:pic>
        <p:nvPicPr>
          <p:cNvPr id="1026" name="Picture 2" descr="NICORETTE® Combitherapie">
            <a:extLst>
              <a:ext uri="{FF2B5EF4-FFF2-40B4-BE49-F238E27FC236}">
                <a16:creationId xmlns:a16="http://schemas.microsoft.com/office/drawing/2014/main" id="{88F803BC-4799-4B17-8112-B0E552F53B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9108" y="1200150"/>
            <a:ext cx="4706394" cy="4531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Quitin® Combitherapie">
            <a:extLst>
              <a:ext uri="{FF2B5EF4-FFF2-40B4-BE49-F238E27FC236}">
                <a16:creationId xmlns:a16="http://schemas.microsoft.com/office/drawing/2014/main" id="{3BB4252F-B8D0-48B4-88B4-DE2EB09D39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0859" y="1412839"/>
            <a:ext cx="2810507" cy="1092365"/>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EHBO-doos silhouet">
            <a:extLst>
              <a:ext uri="{FF2B5EF4-FFF2-40B4-BE49-F238E27FC236}">
                <a16:creationId xmlns:a16="http://schemas.microsoft.com/office/drawing/2014/main" id="{D574A4BA-2D4D-4D16-AC8D-62DDEE05CD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6512" y="186512"/>
            <a:ext cx="914400" cy="914400"/>
          </a:xfrm>
          <a:prstGeom prst="rect">
            <a:avLst/>
          </a:prstGeom>
        </p:spPr>
      </p:pic>
      <p:grpSp>
        <p:nvGrpSpPr>
          <p:cNvPr id="13" name="Groep 12">
            <a:extLst>
              <a:ext uri="{FF2B5EF4-FFF2-40B4-BE49-F238E27FC236}">
                <a16:creationId xmlns:a16="http://schemas.microsoft.com/office/drawing/2014/main" id="{C9487827-6922-44DE-A5CC-6FAD83A7D533}"/>
              </a:ext>
            </a:extLst>
          </p:cNvPr>
          <p:cNvGrpSpPr/>
          <p:nvPr/>
        </p:nvGrpSpPr>
        <p:grpSpPr>
          <a:xfrm>
            <a:off x="10057162" y="5386182"/>
            <a:ext cx="1996777" cy="1471818"/>
            <a:chOff x="9437215" y="129751"/>
            <a:chExt cx="2492974" cy="1877568"/>
          </a:xfrm>
        </p:grpSpPr>
        <p:pic>
          <p:nvPicPr>
            <p:cNvPr id="15" name="Tijdelijke aanduiding voor inhoud 7">
              <a:extLst>
                <a:ext uri="{FF2B5EF4-FFF2-40B4-BE49-F238E27FC236}">
                  <a16:creationId xmlns:a16="http://schemas.microsoft.com/office/drawing/2014/main" id="{CF8FEA6B-6080-414F-B5B3-5A7C4B8D9F9F}"/>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437215" y="129751"/>
              <a:ext cx="2492974" cy="1877568"/>
            </a:xfrm>
            <a:prstGeom prst="rect">
              <a:avLst/>
            </a:prstGeom>
          </p:spPr>
        </p:pic>
        <p:sp>
          <p:nvSpPr>
            <p:cNvPr id="16" name="Tekstvak 15">
              <a:extLst>
                <a:ext uri="{FF2B5EF4-FFF2-40B4-BE49-F238E27FC236}">
                  <a16:creationId xmlns:a16="http://schemas.microsoft.com/office/drawing/2014/main" id="{D01AA79D-2298-4D25-A8FB-B713CBE74FB1}"/>
                </a:ext>
              </a:extLst>
            </p:cNvPr>
            <p:cNvSpPr txBox="1"/>
            <p:nvPr/>
          </p:nvSpPr>
          <p:spPr>
            <a:xfrm>
              <a:off x="10531302" y="489054"/>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1</a:t>
              </a:r>
            </a:p>
          </p:txBody>
        </p:sp>
      </p:grpSp>
      <p:sp>
        <p:nvSpPr>
          <p:cNvPr id="18" name="Rechthoek 17">
            <a:extLst>
              <a:ext uri="{FF2B5EF4-FFF2-40B4-BE49-F238E27FC236}">
                <a16:creationId xmlns:a16="http://schemas.microsoft.com/office/drawing/2014/main" id="{C9DED710-2724-4D11-A9DC-41DA8367FDCB}"/>
              </a:ext>
            </a:extLst>
          </p:cNvPr>
          <p:cNvSpPr/>
          <p:nvPr/>
        </p:nvSpPr>
        <p:spPr>
          <a:xfrm>
            <a:off x="1742209" y="366713"/>
            <a:ext cx="9972574"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Medicatie ter ondersteuning van rookstop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1977A-5451-E7E8-04C5-698FC2328A2E}"/>
              </a:ext>
            </a:extLst>
          </p:cNvPr>
          <p:cNvSpPr>
            <a:spLocks noGrp="1"/>
          </p:cNvSpPr>
          <p:nvPr>
            <p:ph type="ctrTitle"/>
          </p:nvPr>
        </p:nvSpPr>
        <p:spPr>
          <a:xfrm>
            <a:off x="3549341" y="1885197"/>
            <a:ext cx="7210212" cy="966386"/>
          </a:xfrm>
        </p:spPr>
        <p:txBody>
          <a:bodyPr/>
          <a:lstStyle/>
          <a:p>
            <a:r>
              <a:rPr lang="nl-BE" sz="5400">
                <a:latin typeface="Trebuchet MS" panose="020B0603020202020204" pitchFamily="34" charset="0"/>
              </a:rPr>
              <a:t>Stoppen met roken!</a:t>
            </a:r>
          </a:p>
        </p:txBody>
      </p:sp>
      <p:sp>
        <p:nvSpPr>
          <p:cNvPr id="3" name="Ondertitel 2">
            <a:extLst>
              <a:ext uri="{FF2B5EF4-FFF2-40B4-BE49-F238E27FC236}">
                <a16:creationId xmlns:a16="http://schemas.microsoft.com/office/drawing/2014/main" id="{C002100C-0DEA-E142-40C9-85C694B34874}"/>
              </a:ext>
            </a:extLst>
          </p:cNvPr>
          <p:cNvSpPr>
            <a:spLocks noGrp="1"/>
          </p:cNvSpPr>
          <p:nvPr>
            <p:ph type="subTitle" idx="1"/>
          </p:nvPr>
        </p:nvSpPr>
        <p:spPr>
          <a:xfrm>
            <a:off x="3389881" y="2851583"/>
            <a:ext cx="7780144" cy="453451"/>
          </a:xfrm>
        </p:spPr>
        <p:txBody>
          <a:bodyPr>
            <a:normAutofit lnSpcReduction="10000"/>
          </a:bodyPr>
          <a:lstStyle/>
          <a:p>
            <a:r>
              <a:rPr lang="nl-BE">
                <a:solidFill>
                  <a:schemeClr val="tx2">
                    <a:lumMod val="90000"/>
                  </a:schemeClr>
                </a:solidFill>
                <a:latin typeface="Trebuchet MS" panose="020B0603020202020204" pitchFamily="34" charset="0"/>
              </a:rPr>
              <a:t>In 6 stappen naar een nieuw en gezonder leven. </a:t>
            </a:r>
          </a:p>
          <a:p>
            <a:endParaRPr lang="nl-BE"/>
          </a:p>
        </p:txBody>
      </p:sp>
      <p:pic>
        <p:nvPicPr>
          <p:cNvPr id="10" name="Afbeelding 9">
            <a:extLst>
              <a:ext uri="{FF2B5EF4-FFF2-40B4-BE49-F238E27FC236}">
                <a16:creationId xmlns:a16="http://schemas.microsoft.com/office/drawing/2014/main" id="{C014D192-8090-8424-D096-EAA07910155B}"/>
              </a:ext>
            </a:extLst>
          </p:cNvPr>
          <p:cNvPicPr>
            <a:picLocks noChangeAspect="1"/>
          </p:cNvPicPr>
          <p:nvPr/>
        </p:nvPicPr>
        <p:blipFill>
          <a:blip r:embed="rId2"/>
          <a:stretch>
            <a:fillRect/>
          </a:stretch>
        </p:blipFill>
        <p:spPr>
          <a:xfrm>
            <a:off x="170145" y="437213"/>
            <a:ext cx="3094229" cy="4828740"/>
          </a:xfrm>
          <a:prstGeom prst="rect">
            <a:avLst/>
          </a:prstGeom>
        </p:spPr>
      </p:pic>
    </p:spTree>
    <p:extLst>
      <p:ext uri="{BB962C8B-B14F-4D97-AF65-F5344CB8AC3E}">
        <p14:creationId xmlns:p14="http://schemas.microsoft.com/office/powerpoint/2010/main" val="2899566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B8AA1E32-E34A-4384-8E7F-12D0D9FAF7BA}"/>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5752" r="9085"/>
          <a:stretch/>
        </p:blipFill>
        <p:spPr>
          <a:xfrm>
            <a:off x="2535936" y="670560"/>
            <a:ext cx="6851904" cy="6059424"/>
          </a:xfrm>
        </p:spPr>
      </p:pic>
      <p:sp>
        <p:nvSpPr>
          <p:cNvPr id="10" name="Tekstvak 9">
            <a:extLst>
              <a:ext uri="{FF2B5EF4-FFF2-40B4-BE49-F238E27FC236}">
                <a16:creationId xmlns:a16="http://schemas.microsoft.com/office/drawing/2014/main" id="{7BB0238A-0B17-4A26-B57E-614CCDD5A332}"/>
              </a:ext>
            </a:extLst>
          </p:cNvPr>
          <p:cNvSpPr txBox="1"/>
          <p:nvPr/>
        </p:nvSpPr>
        <p:spPr>
          <a:xfrm>
            <a:off x="4998720" y="2531302"/>
            <a:ext cx="2490111" cy="477054"/>
          </a:xfrm>
          <a:prstGeom prst="rect">
            <a:avLst/>
          </a:prstGeom>
          <a:noFill/>
        </p:spPr>
        <p:txBody>
          <a:bodyPr wrap="square" rtlCol="0">
            <a:spAutoFit/>
          </a:bodyPr>
          <a:lstStyle/>
          <a:p>
            <a:pPr algn="l"/>
            <a:r>
              <a:rPr lang="nl-BE" sz="2500">
                <a:latin typeface="Trebuchet MS" panose="020B0603020202020204" pitchFamily="34" charset="0"/>
              </a:rPr>
              <a:t>1. Lichamelijk</a:t>
            </a:r>
          </a:p>
        </p:txBody>
      </p:sp>
      <p:sp>
        <p:nvSpPr>
          <p:cNvPr id="11" name="Tekstvak 10">
            <a:extLst>
              <a:ext uri="{FF2B5EF4-FFF2-40B4-BE49-F238E27FC236}">
                <a16:creationId xmlns:a16="http://schemas.microsoft.com/office/drawing/2014/main" id="{AAC66043-0D0E-4B4E-9688-5577E581DA40}"/>
              </a:ext>
            </a:extLst>
          </p:cNvPr>
          <p:cNvSpPr txBox="1"/>
          <p:nvPr/>
        </p:nvSpPr>
        <p:spPr>
          <a:xfrm>
            <a:off x="3112843" y="4552955"/>
            <a:ext cx="2650914" cy="477054"/>
          </a:xfrm>
          <a:prstGeom prst="rect">
            <a:avLst/>
          </a:prstGeom>
          <a:noFill/>
        </p:spPr>
        <p:txBody>
          <a:bodyPr wrap="square" rtlCol="0">
            <a:spAutoFit/>
          </a:bodyPr>
          <a:lstStyle/>
          <a:p>
            <a:pPr algn="l"/>
            <a:r>
              <a:rPr lang="nl-BE" sz="2500">
                <a:latin typeface="Trebuchet MS" panose="020B0603020202020204" pitchFamily="34" charset="0"/>
              </a:rPr>
              <a:t>3. Psychologisch</a:t>
            </a:r>
          </a:p>
        </p:txBody>
      </p:sp>
      <p:sp>
        <p:nvSpPr>
          <p:cNvPr id="12" name="Tekstvak 11">
            <a:extLst>
              <a:ext uri="{FF2B5EF4-FFF2-40B4-BE49-F238E27FC236}">
                <a16:creationId xmlns:a16="http://schemas.microsoft.com/office/drawing/2014/main" id="{89B66E5E-5337-4FF3-8233-28938A5491DA}"/>
              </a:ext>
            </a:extLst>
          </p:cNvPr>
          <p:cNvSpPr txBox="1"/>
          <p:nvPr/>
        </p:nvSpPr>
        <p:spPr>
          <a:xfrm>
            <a:off x="6840523" y="4630643"/>
            <a:ext cx="1713186"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2. Gedrag</a:t>
            </a:r>
          </a:p>
        </p:txBody>
      </p:sp>
      <p:sp>
        <p:nvSpPr>
          <p:cNvPr id="13" name="Tekstvak 12">
            <a:extLst>
              <a:ext uri="{FF2B5EF4-FFF2-40B4-BE49-F238E27FC236}">
                <a16:creationId xmlns:a16="http://schemas.microsoft.com/office/drawing/2014/main" id="{45DB9956-D89F-48FD-A8D8-908AA8B9C12A}"/>
              </a:ext>
            </a:extLst>
          </p:cNvPr>
          <p:cNvSpPr txBox="1"/>
          <p:nvPr/>
        </p:nvSpPr>
        <p:spPr>
          <a:xfrm>
            <a:off x="5097517" y="3682732"/>
            <a:ext cx="2028496"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VERSLAVING</a:t>
            </a:r>
          </a:p>
        </p:txBody>
      </p:sp>
      <p:sp>
        <p:nvSpPr>
          <p:cNvPr id="14" name="Titel 1">
            <a:extLst>
              <a:ext uri="{FF2B5EF4-FFF2-40B4-BE49-F238E27FC236}">
                <a16:creationId xmlns:a16="http://schemas.microsoft.com/office/drawing/2014/main" id="{F5B90172-3040-4982-BBD6-FDF9A5A3EE5C}"/>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t>Wat maakt stoppen niet eenvoudig?</a:t>
            </a:r>
          </a:p>
        </p:txBody>
      </p:sp>
    </p:spTree>
    <p:extLst>
      <p:ext uri="{BB962C8B-B14F-4D97-AF65-F5344CB8AC3E}">
        <p14:creationId xmlns:p14="http://schemas.microsoft.com/office/powerpoint/2010/main" val="2418197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2790C47-9440-4F97-9459-E7D6046D1305}"/>
              </a:ext>
            </a:extLst>
          </p:cNvPr>
          <p:cNvSpPr txBox="1">
            <a:spLocks/>
          </p:cNvSpPr>
          <p:nvPr/>
        </p:nvSpPr>
        <p:spPr>
          <a:xfrm>
            <a:off x="613207" y="697832"/>
            <a:ext cx="10962610" cy="6538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solidFill>
                  <a:schemeClr val="tx2">
                    <a:lumMod val="50000"/>
                  </a:schemeClr>
                </a:solidFill>
              </a:rPr>
              <a:t>2. Roken is een gedragsverslaving</a:t>
            </a:r>
          </a:p>
        </p:txBody>
      </p:sp>
      <p:grpSp>
        <p:nvGrpSpPr>
          <p:cNvPr id="10" name="Groep 9">
            <a:extLst>
              <a:ext uri="{FF2B5EF4-FFF2-40B4-BE49-F238E27FC236}">
                <a16:creationId xmlns:a16="http://schemas.microsoft.com/office/drawing/2014/main" id="{16EC6C61-A4B8-4675-9819-37029E178DE2}"/>
              </a:ext>
            </a:extLst>
          </p:cNvPr>
          <p:cNvGrpSpPr/>
          <p:nvPr/>
        </p:nvGrpSpPr>
        <p:grpSpPr>
          <a:xfrm>
            <a:off x="10057162" y="5386182"/>
            <a:ext cx="1996777" cy="1471818"/>
            <a:chOff x="9437215" y="129751"/>
            <a:chExt cx="2492974" cy="1877568"/>
          </a:xfrm>
        </p:grpSpPr>
        <p:pic>
          <p:nvPicPr>
            <p:cNvPr id="11" name="Tijdelijke aanduiding voor inhoud 7">
              <a:extLst>
                <a:ext uri="{FF2B5EF4-FFF2-40B4-BE49-F238E27FC236}">
                  <a16:creationId xmlns:a16="http://schemas.microsoft.com/office/drawing/2014/main" id="{0699BD1D-F67E-42B6-BD1B-B9A027FD8A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437215" y="129751"/>
              <a:ext cx="2492974" cy="1877568"/>
            </a:xfrm>
            <a:prstGeom prst="rect">
              <a:avLst/>
            </a:prstGeom>
          </p:spPr>
        </p:pic>
        <p:sp>
          <p:nvSpPr>
            <p:cNvPr id="12" name="Tekstvak 11">
              <a:extLst>
                <a:ext uri="{FF2B5EF4-FFF2-40B4-BE49-F238E27FC236}">
                  <a16:creationId xmlns:a16="http://schemas.microsoft.com/office/drawing/2014/main" id="{847B795B-2832-473C-B698-47931C29FDAB}"/>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pic>
        <p:nvPicPr>
          <p:cNvPr id="2" name="Afbeelding 1">
            <a:extLst>
              <a:ext uri="{FF2B5EF4-FFF2-40B4-BE49-F238E27FC236}">
                <a16:creationId xmlns:a16="http://schemas.microsoft.com/office/drawing/2014/main" id="{634697C2-4D1A-C8E5-C769-2950DCD8B86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306630" y="1970303"/>
            <a:ext cx="3888122" cy="3888122"/>
          </a:xfrm>
          <a:prstGeom prst="rect">
            <a:avLst/>
          </a:prstGeom>
        </p:spPr>
      </p:pic>
    </p:spTree>
    <p:extLst>
      <p:ext uri="{BB962C8B-B14F-4D97-AF65-F5344CB8AC3E}">
        <p14:creationId xmlns:p14="http://schemas.microsoft.com/office/powerpoint/2010/main" val="4068660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F0E73456-71C4-4839-AAEB-C7CD967BF42F}"/>
              </a:ext>
            </a:extLst>
          </p:cNvPr>
          <p:cNvGrpSpPr/>
          <p:nvPr/>
        </p:nvGrpSpPr>
        <p:grpSpPr>
          <a:xfrm>
            <a:off x="10057162" y="5386182"/>
            <a:ext cx="1996777" cy="1471818"/>
            <a:chOff x="9437215" y="129751"/>
            <a:chExt cx="2492974" cy="1877568"/>
          </a:xfrm>
        </p:grpSpPr>
        <p:pic>
          <p:nvPicPr>
            <p:cNvPr id="14" name="Tijdelijke aanduiding voor inhoud 7">
              <a:extLst>
                <a:ext uri="{FF2B5EF4-FFF2-40B4-BE49-F238E27FC236}">
                  <a16:creationId xmlns:a16="http://schemas.microsoft.com/office/drawing/2014/main" id="{EFD35DC9-1C37-411F-8461-23920F36FFC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37215" y="129751"/>
              <a:ext cx="2492974" cy="1877568"/>
            </a:xfrm>
            <a:prstGeom prst="rect">
              <a:avLst/>
            </a:prstGeom>
          </p:spPr>
        </p:pic>
        <p:sp>
          <p:nvSpPr>
            <p:cNvPr id="15" name="Tekstvak 14">
              <a:extLst>
                <a:ext uri="{FF2B5EF4-FFF2-40B4-BE49-F238E27FC236}">
                  <a16:creationId xmlns:a16="http://schemas.microsoft.com/office/drawing/2014/main" id="{31892B32-500C-4A12-B950-AC8A64D57096}"/>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sp>
        <p:nvSpPr>
          <p:cNvPr id="8" name="Rechthoek 7">
            <a:extLst>
              <a:ext uri="{FF2B5EF4-FFF2-40B4-BE49-F238E27FC236}">
                <a16:creationId xmlns:a16="http://schemas.microsoft.com/office/drawing/2014/main" id="{899B7386-E3D8-40BA-AD7F-B940F80284AE}"/>
              </a:ext>
            </a:extLst>
          </p:cNvPr>
          <p:cNvSpPr/>
          <p:nvPr/>
        </p:nvSpPr>
        <p:spPr>
          <a:xfrm>
            <a:off x="810219" y="659043"/>
            <a:ext cx="5535163" cy="584775"/>
          </a:xfrm>
          <a:prstGeom prst="rect">
            <a:avLst/>
          </a:prstGeom>
        </p:spPr>
        <p:txBody>
          <a:bodyPr wrap="square">
            <a:spAutoFit/>
          </a:bodyPr>
          <a:lstStyle/>
          <a:p>
            <a:r>
              <a:rPr lang="nl-BE" sz="3200">
                <a:solidFill>
                  <a:schemeClr val="tx2">
                    <a:lumMod val="50000"/>
                  </a:schemeClr>
                </a:solidFill>
                <a:latin typeface="Trebuchet MS" panose="020B0603020202020204" pitchFamily="34" charset="0"/>
              </a:rPr>
              <a:t>Ons brein</a:t>
            </a:r>
          </a:p>
        </p:txBody>
      </p:sp>
      <p:pic>
        <p:nvPicPr>
          <p:cNvPr id="2" name="Afbeelding 1">
            <a:extLst>
              <a:ext uri="{FF2B5EF4-FFF2-40B4-BE49-F238E27FC236}">
                <a16:creationId xmlns:a16="http://schemas.microsoft.com/office/drawing/2014/main" id="{116D392B-4D51-354B-8280-F2FAE761085B}"/>
              </a:ext>
            </a:extLst>
          </p:cNvPr>
          <p:cNvPicPr>
            <a:picLocks noChangeAspect="1"/>
          </p:cNvPicPr>
          <p:nvPr/>
        </p:nvPicPr>
        <p:blipFill>
          <a:blip r:embed="rId4"/>
          <a:stretch>
            <a:fillRect/>
          </a:stretch>
        </p:blipFill>
        <p:spPr>
          <a:xfrm>
            <a:off x="3185452" y="731470"/>
            <a:ext cx="6434768" cy="571459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kstvak 6">
            <a:extLst>
              <a:ext uri="{FF2B5EF4-FFF2-40B4-BE49-F238E27FC236}">
                <a16:creationId xmlns:a16="http://schemas.microsoft.com/office/drawing/2014/main" id="{AD1E36B3-7C6E-4551-8447-4C9876DF43FA}"/>
              </a:ext>
            </a:extLst>
          </p:cNvPr>
          <p:cNvSpPr txBox="1">
            <a:spLocks noChangeArrowheads="1"/>
          </p:cNvSpPr>
          <p:nvPr/>
        </p:nvSpPr>
        <p:spPr bwMode="auto">
          <a:xfrm>
            <a:off x="2832466" y="4622358"/>
            <a:ext cx="65270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l-BE"/>
            </a:defPPr>
            <a:lvl1pPr>
              <a:defRPr sz="2400" b="1">
                <a:solidFill>
                  <a:schemeClr val="tx2">
                    <a:lumMod val="50000"/>
                  </a:schemeClr>
                </a:solidFill>
                <a:latin typeface="Century Gothic" panose="020B0502020202020204" pitchFamily="34" charset="0"/>
              </a:defRPr>
            </a:lvl1pPr>
            <a:lvl2pPr marL="742950" indent="-285750">
              <a:defRPr>
                <a:latin typeface="Century Gothic" panose="020B0502020202020204" pitchFamily="34" charset="0"/>
              </a:defRPr>
            </a:lvl2pPr>
            <a:lvl3pPr marL="1143000" indent="-228600">
              <a:defRPr>
                <a:latin typeface="Century Gothic" panose="020B0502020202020204" pitchFamily="34" charset="0"/>
              </a:defRPr>
            </a:lvl3pPr>
            <a:lvl4pPr marL="1600200" indent="-228600">
              <a:defRPr>
                <a:latin typeface="Century Gothic" panose="020B0502020202020204" pitchFamily="34" charset="0"/>
              </a:defRPr>
            </a:lvl4pPr>
            <a:lvl5pPr marL="2057400" indent="-228600">
              <a:defRPr>
                <a:latin typeface="Century Gothic" panose="020B0502020202020204" pitchFamily="34" charset="0"/>
              </a:defRPr>
            </a:lvl5pPr>
            <a:lvl6pPr marL="2514600" indent="-228600" defTabSz="457200" eaLnBrk="0" fontAlgn="base" hangingPunct="0">
              <a:spcBef>
                <a:spcPct val="0"/>
              </a:spcBef>
              <a:spcAft>
                <a:spcPct val="0"/>
              </a:spcAft>
              <a:defRPr>
                <a:latin typeface="Century Gothic" panose="020B0502020202020204" pitchFamily="34" charset="0"/>
              </a:defRPr>
            </a:lvl6pPr>
            <a:lvl7pPr marL="2971800" indent="-228600" defTabSz="457200" eaLnBrk="0" fontAlgn="base" hangingPunct="0">
              <a:spcBef>
                <a:spcPct val="0"/>
              </a:spcBef>
              <a:spcAft>
                <a:spcPct val="0"/>
              </a:spcAft>
              <a:defRPr>
                <a:latin typeface="Century Gothic" panose="020B0502020202020204" pitchFamily="34" charset="0"/>
              </a:defRPr>
            </a:lvl7pPr>
            <a:lvl8pPr marL="3429000" indent="-228600" defTabSz="457200" eaLnBrk="0" fontAlgn="base" hangingPunct="0">
              <a:spcBef>
                <a:spcPct val="0"/>
              </a:spcBef>
              <a:spcAft>
                <a:spcPct val="0"/>
              </a:spcAft>
              <a:defRPr>
                <a:latin typeface="Century Gothic" panose="020B0502020202020204" pitchFamily="34" charset="0"/>
              </a:defRPr>
            </a:lvl8pPr>
            <a:lvl9pPr marL="3886200" indent="-228600" defTabSz="457200" eaLnBrk="0" fontAlgn="base" hangingPunct="0">
              <a:spcBef>
                <a:spcPct val="0"/>
              </a:spcBef>
              <a:spcAft>
                <a:spcPct val="0"/>
              </a:spcAft>
              <a:defRPr>
                <a:latin typeface="Century Gothic" panose="020B0502020202020204" pitchFamily="34" charset="0"/>
              </a:defRPr>
            </a:lvl9pPr>
          </a:lstStyle>
          <a:p>
            <a:pPr algn="ctr"/>
            <a:r>
              <a:rPr lang="nl-BE" altLang="nl-BE" b="0">
                <a:solidFill>
                  <a:schemeClr val="tx1"/>
                </a:solidFill>
                <a:latin typeface="Trebuchet MS" panose="020B0603020202020204" pitchFamily="34" charset="0"/>
              </a:rPr>
              <a:t>Beloningssysteem om onszelf te richten op</a:t>
            </a:r>
          </a:p>
          <a:p>
            <a:pPr algn="ctr"/>
            <a:r>
              <a:rPr lang="nl-BE" altLang="nl-BE" b="0">
                <a:solidFill>
                  <a:schemeClr val="tx1"/>
                </a:solidFill>
                <a:latin typeface="Trebuchet MS" panose="020B0603020202020204" pitchFamily="34" charset="0"/>
              </a:rPr>
              <a:t>levensnoodzakelijke dingen. </a:t>
            </a:r>
          </a:p>
        </p:txBody>
      </p:sp>
      <p:sp>
        <p:nvSpPr>
          <p:cNvPr id="11" name="Rechthoek 10">
            <a:extLst>
              <a:ext uri="{FF2B5EF4-FFF2-40B4-BE49-F238E27FC236}">
                <a16:creationId xmlns:a16="http://schemas.microsoft.com/office/drawing/2014/main" id="{6789528C-7015-4EF8-9805-0FB62D88258D}"/>
              </a:ext>
            </a:extLst>
          </p:cNvPr>
          <p:cNvSpPr/>
          <p:nvPr/>
        </p:nvSpPr>
        <p:spPr>
          <a:xfrm>
            <a:off x="560837" y="663949"/>
            <a:ext cx="5535163" cy="584775"/>
          </a:xfrm>
          <a:prstGeom prst="rect">
            <a:avLst/>
          </a:prstGeom>
        </p:spPr>
        <p:txBody>
          <a:bodyPr wrap="square">
            <a:spAutoFit/>
          </a:bodyPr>
          <a:lstStyle/>
          <a:p>
            <a:r>
              <a:rPr lang="nl-BE" sz="3200">
                <a:solidFill>
                  <a:schemeClr val="tx2">
                    <a:lumMod val="50000"/>
                  </a:schemeClr>
                </a:solidFill>
                <a:latin typeface="Trebuchet MS" panose="020B0603020202020204" pitchFamily="34" charset="0"/>
              </a:rPr>
              <a:t>Reptielen of primitief brein</a:t>
            </a:r>
          </a:p>
        </p:txBody>
      </p:sp>
      <p:pic>
        <p:nvPicPr>
          <p:cNvPr id="7" name="Graphic 6" descr="Cadeau silhouet">
            <a:extLst>
              <a:ext uri="{FF2B5EF4-FFF2-40B4-BE49-F238E27FC236}">
                <a16:creationId xmlns:a16="http://schemas.microsoft.com/office/drawing/2014/main" id="{C78360A0-0CF0-44C6-80CB-99DEB6355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066" y="4469364"/>
            <a:ext cx="914400" cy="914400"/>
          </a:xfrm>
          <a:prstGeom prst="rect">
            <a:avLst/>
          </a:prstGeom>
        </p:spPr>
      </p:pic>
      <p:pic>
        <p:nvPicPr>
          <p:cNvPr id="9" name="Afbeelding 8" descr="Afbeelding met schets, clipart, Graphics, symbool&#10;&#10;Automatisch gegenereerde beschrijving">
            <a:extLst>
              <a:ext uri="{FF2B5EF4-FFF2-40B4-BE49-F238E27FC236}">
                <a16:creationId xmlns:a16="http://schemas.microsoft.com/office/drawing/2014/main" id="{743E8902-EADD-050A-FF11-E6646EDB8A3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60125" y="2146218"/>
            <a:ext cx="2040309" cy="2040309"/>
          </a:xfrm>
          <a:prstGeom prst="rect">
            <a:avLst/>
          </a:prstGeom>
        </p:spPr>
      </p:pic>
      <p:pic>
        <p:nvPicPr>
          <p:cNvPr id="13" name="Afbeelding 12" descr="Afbeelding met Graphics, wit, clipart, ontwerp&#10;&#10;Automatisch gegenereerde beschrijving">
            <a:extLst>
              <a:ext uri="{FF2B5EF4-FFF2-40B4-BE49-F238E27FC236}">
                <a16:creationId xmlns:a16="http://schemas.microsoft.com/office/drawing/2014/main" id="{5EC74793-1B39-347C-E549-448E4819989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075845" y="2146220"/>
            <a:ext cx="2040309" cy="2040309"/>
          </a:xfrm>
          <a:prstGeom prst="rect">
            <a:avLst/>
          </a:prstGeom>
        </p:spPr>
      </p:pic>
      <p:pic>
        <p:nvPicPr>
          <p:cNvPr id="20" name="Afbeelding 19" descr="Afbeelding met clipart, Graphics, tekenfilm, creativiteit&#10;&#10;Automatisch gegenereerde beschrijving">
            <a:extLst>
              <a:ext uri="{FF2B5EF4-FFF2-40B4-BE49-F238E27FC236}">
                <a16:creationId xmlns:a16="http://schemas.microsoft.com/office/drawing/2014/main" id="{44F9F27A-0E53-3625-679F-EAAF01E80FB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872636" y="2146218"/>
            <a:ext cx="2040309" cy="2040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AF6E7A1-8CA2-6814-7F03-D5343CBD6172}"/>
              </a:ext>
            </a:extLst>
          </p:cNvPr>
          <p:cNvSpPr txBox="1"/>
          <p:nvPr/>
        </p:nvSpPr>
        <p:spPr>
          <a:xfrm>
            <a:off x="1400770" y="639779"/>
            <a:ext cx="6096000" cy="646331"/>
          </a:xfrm>
          <a:prstGeom prst="rect">
            <a:avLst/>
          </a:prstGeom>
          <a:noFill/>
        </p:spPr>
        <p:txBody>
          <a:bodyPr wrap="square">
            <a:spAutoFit/>
          </a:bodyPr>
          <a:lstStyle/>
          <a:p>
            <a:r>
              <a:rPr lang="nl-BE" sz="1800" b="0" i="0" u="none" strike="noStrike" baseline="0">
                <a:solidFill>
                  <a:srgbClr val="221E1F"/>
                </a:solidFill>
                <a:latin typeface="Trebuchet MS" panose="020B0603020202020204" pitchFamily="34" charset="0"/>
              </a:rPr>
              <a:t>Het </a:t>
            </a:r>
            <a:r>
              <a:rPr lang="nl-BE" sz="1800" b="1" i="0" u="none" strike="noStrike" baseline="0">
                <a:solidFill>
                  <a:srgbClr val="221E1F"/>
                </a:solidFill>
                <a:latin typeface="Trebuchet MS" panose="020B0603020202020204" pitchFamily="34" charset="0"/>
              </a:rPr>
              <a:t>beloningssysteem </a:t>
            </a:r>
            <a:r>
              <a:rPr lang="nl-BE" sz="1800" b="0" i="0" u="none" strike="noStrike" baseline="0">
                <a:solidFill>
                  <a:srgbClr val="221E1F"/>
                </a:solidFill>
                <a:latin typeface="Trebuchet MS" panose="020B0603020202020204" pitchFamily="34" charset="0"/>
              </a:rPr>
              <a:t>leidt ertoe dat je bepaald gedrag koppelt aan aangename ervaringen. </a:t>
            </a:r>
            <a:endParaRPr lang="nl-BE">
              <a:latin typeface="Trebuchet MS" panose="020B0603020202020204" pitchFamily="34" charset="0"/>
            </a:endParaRPr>
          </a:p>
        </p:txBody>
      </p:sp>
      <p:pic>
        <p:nvPicPr>
          <p:cNvPr id="8" name="Afbeelding 7" descr="Afbeelding met geel&#10;&#10;Beschrijving automatisch gegenereerd met gemiddelde betrouwbaarheid">
            <a:extLst>
              <a:ext uri="{FF2B5EF4-FFF2-40B4-BE49-F238E27FC236}">
                <a16:creationId xmlns:a16="http://schemas.microsoft.com/office/drawing/2014/main" id="{D493CC04-1625-6D63-4340-517E70F58BC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89818" y="2196815"/>
            <a:ext cx="1613169" cy="1613169"/>
          </a:xfrm>
          <a:prstGeom prst="rect">
            <a:avLst/>
          </a:prstGeom>
        </p:spPr>
      </p:pic>
      <p:pic>
        <p:nvPicPr>
          <p:cNvPr id="13" name="Afbeelding 12" descr="Afbeelding met zwart, duisternis&#10;&#10;Automatisch gegenereerde beschrijving">
            <a:extLst>
              <a:ext uri="{FF2B5EF4-FFF2-40B4-BE49-F238E27FC236}">
                <a16:creationId xmlns:a16="http://schemas.microsoft.com/office/drawing/2014/main" id="{4FE69EA9-D700-D74D-A955-9F6A8B7CF65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355154" y="2231438"/>
            <a:ext cx="3481692" cy="1795248"/>
          </a:xfrm>
          <a:prstGeom prst="rect">
            <a:avLst/>
          </a:prstGeom>
        </p:spPr>
      </p:pic>
      <p:pic>
        <p:nvPicPr>
          <p:cNvPr id="17" name="Afbeelding 16">
            <a:extLst>
              <a:ext uri="{FF2B5EF4-FFF2-40B4-BE49-F238E27FC236}">
                <a16:creationId xmlns:a16="http://schemas.microsoft.com/office/drawing/2014/main" id="{1824E5EC-1E2C-4927-288D-BB9427BD8B0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00770" y="1973355"/>
            <a:ext cx="2044393" cy="2044393"/>
          </a:xfrm>
          <a:prstGeom prst="rect">
            <a:avLst/>
          </a:prstGeom>
        </p:spPr>
      </p:pic>
      <p:sp>
        <p:nvSpPr>
          <p:cNvPr id="24" name="Tekstvak 23">
            <a:extLst>
              <a:ext uri="{FF2B5EF4-FFF2-40B4-BE49-F238E27FC236}">
                <a16:creationId xmlns:a16="http://schemas.microsoft.com/office/drawing/2014/main" id="{FE9D6CBC-8221-8F4C-BAB8-D0A1918762E1}"/>
              </a:ext>
            </a:extLst>
          </p:cNvPr>
          <p:cNvSpPr txBox="1"/>
          <p:nvPr/>
        </p:nvSpPr>
        <p:spPr>
          <a:xfrm>
            <a:off x="5632185" y="4648560"/>
            <a:ext cx="6096000" cy="923330"/>
          </a:xfrm>
          <a:prstGeom prst="rect">
            <a:avLst/>
          </a:prstGeom>
          <a:noFill/>
        </p:spPr>
        <p:txBody>
          <a:bodyPr wrap="square">
            <a:spAutoFit/>
          </a:bodyPr>
          <a:lstStyle/>
          <a:p>
            <a:r>
              <a:rPr lang="nl-BE" sz="1800" b="0" i="0" u="none" strike="noStrike" baseline="0">
                <a:solidFill>
                  <a:srgbClr val="221E1F"/>
                </a:solidFill>
                <a:latin typeface="Trebuchet MS" panose="020B0603020202020204" pitchFamily="34" charset="0"/>
              </a:rPr>
              <a:t>Als je iets aangenaams ervaart, komt er dopamine vrij. Je brengt dat in verband met een ervaring van plezier, waardoor je dat gedrag wilt herhalen. </a:t>
            </a:r>
            <a:endParaRPr lang="nl-BE">
              <a:latin typeface="Trebuchet MS" panose="020B0603020202020204" pitchFamily="34" charset="0"/>
            </a:endParaRPr>
          </a:p>
        </p:txBody>
      </p:sp>
    </p:spTree>
    <p:extLst>
      <p:ext uri="{BB962C8B-B14F-4D97-AF65-F5344CB8AC3E}">
        <p14:creationId xmlns:p14="http://schemas.microsoft.com/office/powerpoint/2010/main" val="2418267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152B557-278F-14EE-C6B3-C75A91C4BA6B}"/>
              </a:ext>
            </a:extLst>
          </p:cNvPr>
          <p:cNvSpPr txBox="1"/>
          <p:nvPr/>
        </p:nvSpPr>
        <p:spPr>
          <a:xfrm>
            <a:off x="326708" y="354435"/>
            <a:ext cx="6707835" cy="646331"/>
          </a:xfrm>
          <a:prstGeom prst="rect">
            <a:avLst/>
          </a:prstGeom>
          <a:noFill/>
        </p:spPr>
        <p:txBody>
          <a:bodyPr wrap="square">
            <a:spAutoFit/>
          </a:bodyPr>
          <a:lstStyle/>
          <a:p>
            <a:r>
              <a:rPr lang="nl-BE" sz="1800" b="0" i="0" u="none" strike="noStrike" baseline="0">
                <a:solidFill>
                  <a:schemeClr val="tx2">
                    <a:lumMod val="50000"/>
                  </a:schemeClr>
                </a:solidFill>
                <a:latin typeface="Trebuchet MS" panose="020B0603020202020204" pitchFamily="34" charset="0"/>
              </a:rPr>
              <a:t>Een van de manieren waarop je gedrag aanleert, is via bepaalde stimulerende prikkels. </a:t>
            </a:r>
            <a:endParaRPr lang="nl-BE">
              <a:solidFill>
                <a:schemeClr val="tx2">
                  <a:lumMod val="50000"/>
                </a:schemeClr>
              </a:solidFill>
              <a:latin typeface="Trebuchet MS" panose="020B0603020202020204" pitchFamily="34" charset="0"/>
            </a:endParaRPr>
          </a:p>
        </p:txBody>
      </p:sp>
      <p:pic>
        <p:nvPicPr>
          <p:cNvPr id="6" name="Afbeelding 5">
            <a:extLst>
              <a:ext uri="{FF2B5EF4-FFF2-40B4-BE49-F238E27FC236}">
                <a16:creationId xmlns:a16="http://schemas.microsoft.com/office/drawing/2014/main" id="{F8331F45-7C5B-3DEE-2080-8EC9213616D8}"/>
              </a:ext>
            </a:extLst>
          </p:cNvPr>
          <p:cNvPicPr>
            <a:picLocks noChangeAspect="1"/>
          </p:cNvPicPr>
          <p:nvPr/>
        </p:nvPicPr>
        <p:blipFill>
          <a:blip r:embed="rId2"/>
          <a:stretch>
            <a:fillRect/>
          </a:stretch>
        </p:blipFill>
        <p:spPr>
          <a:xfrm>
            <a:off x="2882180" y="1237605"/>
            <a:ext cx="5990216" cy="1429038"/>
          </a:xfrm>
          <a:prstGeom prst="rect">
            <a:avLst/>
          </a:prstGeom>
        </p:spPr>
      </p:pic>
      <p:pic>
        <p:nvPicPr>
          <p:cNvPr id="7" name="Afbeelding 6">
            <a:extLst>
              <a:ext uri="{FF2B5EF4-FFF2-40B4-BE49-F238E27FC236}">
                <a16:creationId xmlns:a16="http://schemas.microsoft.com/office/drawing/2014/main" id="{CDCF44EE-17AD-731D-09E5-B7EB2A424017}"/>
              </a:ext>
            </a:extLst>
          </p:cNvPr>
          <p:cNvPicPr>
            <a:picLocks noChangeAspect="1"/>
          </p:cNvPicPr>
          <p:nvPr/>
        </p:nvPicPr>
        <p:blipFill>
          <a:blip r:embed="rId3"/>
          <a:stretch>
            <a:fillRect/>
          </a:stretch>
        </p:blipFill>
        <p:spPr>
          <a:xfrm>
            <a:off x="3155885" y="2941677"/>
            <a:ext cx="5830114" cy="1353772"/>
          </a:xfrm>
          <a:prstGeom prst="rect">
            <a:avLst/>
          </a:prstGeom>
        </p:spPr>
      </p:pic>
      <p:grpSp>
        <p:nvGrpSpPr>
          <p:cNvPr id="2" name="Groep 1">
            <a:extLst>
              <a:ext uri="{FF2B5EF4-FFF2-40B4-BE49-F238E27FC236}">
                <a16:creationId xmlns:a16="http://schemas.microsoft.com/office/drawing/2014/main" id="{19D16B11-E409-0777-ACEA-91B9DE563AD6}"/>
              </a:ext>
            </a:extLst>
          </p:cNvPr>
          <p:cNvGrpSpPr/>
          <p:nvPr/>
        </p:nvGrpSpPr>
        <p:grpSpPr>
          <a:xfrm>
            <a:off x="3180943" y="4706726"/>
            <a:ext cx="5917790" cy="1353772"/>
            <a:chOff x="3180943" y="4644986"/>
            <a:chExt cx="5830113" cy="1428182"/>
          </a:xfrm>
        </p:grpSpPr>
        <p:pic>
          <p:nvPicPr>
            <p:cNvPr id="9" name="Afbeelding 8">
              <a:extLst>
                <a:ext uri="{FF2B5EF4-FFF2-40B4-BE49-F238E27FC236}">
                  <a16:creationId xmlns:a16="http://schemas.microsoft.com/office/drawing/2014/main" id="{0F323A60-1B48-38A8-09D0-34ADD09801E1}"/>
                </a:ext>
              </a:extLst>
            </p:cNvPr>
            <p:cNvPicPr>
              <a:picLocks noChangeAspect="1"/>
            </p:cNvPicPr>
            <p:nvPr/>
          </p:nvPicPr>
          <p:blipFill>
            <a:blip r:embed="rId4"/>
            <a:stretch>
              <a:fillRect/>
            </a:stretch>
          </p:blipFill>
          <p:spPr>
            <a:xfrm>
              <a:off x="3180943" y="4644986"/>
              <a:ext cx="5830113" cy="1428182"/>
            </a:xfrm>
            <a:prstGeom prst="rect">
              <a:avLst/>
            </a:prstGeom>
          </p:spPr>
        </p:pic>
        <p:sp>
          <p:nvSpPr>
            <p:cNvPr id="10" name="Pijl: omhoog 9">
              <a:extLst>
                <a:ext uri="{FF2B5EF4-FFF2-40B4-BE49-F238E27FC236}">
                  <a16:creationId xmlns:a16="http://schemas.microsoft.com/office/drawing/2014/main" id="{9865F438-E61C-B683-7590-1E05A7DD6D04}"/>
                </a:ext>
              </a:extLst>
            </p:cNvPr>
            <p:cNvSpPr/>
            <p:nvPr/>
          </p:nvSpPr>
          <p:spPr>
            <a:xfrm>
              <a:off x="6890327" y="5366327"/>
              <a:ext cx="147782" cy="2955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193816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ACA41A4-C38F-144E-BC1A-AD4745F7AF74}"/>
              </a:ext>
            </a:extLst>
          </p:cNvPr>
          <p:cNvPicPr>
            <a:picLocks noChangeAspect="1"/>
          </p:cNvPicPr>
          <p:nvPr/>
        </p:nvPicPr>
        <p:blipFill rotWithShape="1">
          <a:blip r:embed="rId2"/>
          <a:srcRect b="15807"/>
          <a:stretch/>
        </p:blipFill>
        <p:spPr>
          <a:xfrm>
            <a:off x="2237002" y="1148348"/>
            <a:ext cx="7717996" cy="4863154"/>
          </a:xfrm>
          <a:prstGeom prst="rect">
            <a:avLst/>
          </a:prstGeom>
        </p:spPr>
      </p:pic>
      <p:sp>
        <p:nvSpPr>
          <p:cNvPr id="10" name="Tekstvak 9">
            <a:extLst>
              <a:ext uri="{FF2B5EF4-FFF2-40B4-BE49-F238E27FC236}">
                <a16:creationId xmlns:a16="http://schemas.microsoft.com/office/drawing/2014/main" id="{73E417E5-44DB-27EF-F46F-0726F077879E}"/>
              </a:ext>
            </a:extLst>
          </p:cNvPr>
          <p:cNvSpPr txBox="1"/>
          <p:nvPr/>
        </p:nvSpPr>
        <p:spPr>
          <a:xfrm>
            <a:off x="390681" y="641351"/>
            <a:ext cx="7540153" cy="646331"/>
          </a:xfrm>
          <a:prstGeom prst="rect">
            <a:avLst/>
          </a:prstGeom>
          <a:noFill/>
        </p:spPr>
        <p:txBody>
          <a:bodyPr wrap="square">
            <a:spAutoFit/>
          </a:bodyPr>
          <a:lstStyle/>
          <a:p>
            <a:r>
              <a:rPr lang="nl-BE" sz="1800" b="0" i="0" u="none" strike="noStrike" baseline="0">
                <a:solidFill>
                  <a:schemeClr val="tx2">
                    <a:lumMod val="50000"/>
                  </a:schemeClr>
                </a:solidFill>
                <a:latin typeface="Trebuchet MS" panose="020B0603020202020204" pitchFamily="34" charset="0"/>
              </a:rPr>
              <a:t>Datzelfde proces speelt zich ook af bij roken. De prikkel is in dit voorbeeld een aansteker en de beloning een sigaret roken.</a:t>
            </a:r>
            <a:endParaRPr lang="nl-BE">
              <a:solidFill>
                <a:schemeClr val="tx2">
                  <a:lumMod val="50000"/>
                </a:schemeClr>
              </a:solidFill>
              <a:latin typeface="Trebuchet MS" panose="020B0603020202020204" pitchFamily="34" charset="0"/>
            </a:endParaRPr>
          </a:p>
        </p:txBody>
      </p:sp>
      <p:sp>
        <p:nvSpPr>
          <p:cNvPr id="11" name="Pijl: omhoog 10">
            <a:extLst>
              <a:ext uri="{FF2B5EF4-FFF2-40B4-BE49-F238E27FC236}">
                <a16:creationId xmlns:a16="http://schemas.microsoft.com/office/drawing/2014/main" id="{3AFF8764-14B6-D402-75EE-8D495CA2E529}"/>
              </a:ext>
            </a:extLst>
          </p:cNvPr>
          <p:cNvSpPr/>
          <p:nvPr/>
        </p:nvSpPr>
        <p:spPr>
          <a:xfrm>
            <a:off x="6659235" y="5414088"/>
            <a:ext cx="147782" cy="2955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04868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koffie, drank, koffiebeker, Serveware&#10;&#10;Automatisch gegenereerde beschrijving">
            <a:extLst>
              <a:ext uri="{FF2B5EF4-FFF2-40B4-BE49-F238E27FC236}">
                <a16:creationId xmlns:a16="http://schemas.microsoft.com/office/drawing/2014/main" id="{C728946F-73A5-95A5-C024-5B6A8B0AB05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02264" y="714708"/>
            <a:ext cx="2433224" cy="1622150"/>
          </a:xfrm>
          <a:prstGeom prst="rect">
            <a:avLst/>
          </a:prstGeom>
        </p:spPr>
      </p:pic>
      <p:pic>
        <p:nvPicPr>
          <p:cNvPr id="16" name="Afbeelding 15">
            <a:extLst>
              <a:ext uri="{FF2B5EF4-FFF2-40B4-BE49-F238E27FC236}">
                <a16:creationId xmlns:a16="http://schemas.microsoft.com/office/drawing/2014/main" id="{CC938F3E-1653-590A-41B1-B438C9816D5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90046" y="376298"/>
            <a:ext cx="2298970" cy="2298970"/>
          </a:xfrm>
          <a:prstGeom prst="rect">
            <a:avLst/>
          </a:prstGeom>
        </p:spPr>
      </p:pic>
      <p:pic>
        <p:nvPicPr>
          <p:cNvPr id="18" name="Afbeelding 17" descr="Afbeelding met meubels, bank, sofa, Armleuning&#10;&#10;Automatisch gegenereerde beschrijving">
            <a:extLst>
              <a:ext uri="{FF2B5EF4-FFF2-40B4-BE49-F238E27FC236}">
                <a16:creationId xmlns:a16="http://schemas.microsoft.com/office/drawing/2014/main" id="{388F715F-5722-B977-A13C-64A1D229118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335896" y="4158784"/>
            <a:ext cx="2100044" cy="1835898"/>
          </a:xfrm>
          <a:prstGeom prst="rect">
            <a:avLst/>
          </a:prstGeom>
        </p:spPr>
      </p:pic>
      <p:pic>
        <p:nvPicPr>
          <p:cNvPr id="20" name="Afbeelding 19" descr="Afbeelding met tekst, teken, Reclamebord, wegbebakening&#10;&#10;Automatisch gegenereerde beschrijving">
            <a:extLst>
              <a:ext uri="{FF2B5EF4-FFF2-40B4-BE49-F238E27FC236}">
                <a16:creationId xmlns:a16="http://schemas.microsoft.com/office/drawing/2014/main" id="{5C4FA43C-6574-FDFA-9902-3E0D5177D2B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784405" y="1525783"/>
            <a:ext cx="2996814" cy="3531140"/>
          </a:xfrm>
          <a:prstGeom prst="rect">
            <a:avLst/>
          </a:prstGeom>
        </p:spPr>
      </p:pic>
      <p:pic>
        <p:nvPicPr>
          <p:cNvPr id="22" name="Afbeelding 21" descr="Afbeelding met schets, clipart, ontwerp, kunst&#10;&#10;Automatisch gegenereerde beschrijving">
            <a:extLst>
              <a:ext uri="{FF2B5EF4-FFF2-40B4-BE49-F238E27FC236}">
                <a16:creationId xmlns:a16="http://schemas.microsoft.com/office/drawing/2014/main" id="{40D49805-2DD5-AA41-3D17-9B91618FD4F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891074" y="4457548"/>
            <a:ext cx="2196050" cy="2196050"/>
          </a:xfrm>
          <a:prstGeom prst="rect">
            <a:avLst/>
          </a:prstGeom>
        </p:spPr>
      </p:pic>
      <p:pic>
        <p:nvPicPr>
          <p:cNvPr id="25" name="Afbeelding 24" descr="Afbeelding met paraplu, tekenfilm, illustratie, strand&#10;&#10;Automatisch gegenereerde beschrijving">
            <a:extLst>
              <a:ext uri="{FF2B5EF4-FFF2-40B4-BE49-F238E27FC236}">
                <a16:creationId xmlns:a16="http://schemas.microsoft.com/office/drawing/2014/main" id="{4742866F-F991-A9B9-496E-CFABECC2453F}"/>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891073" y="121117"/>
            <a:ext cx="2526775" cy="1895081"/>
          </a:xfrm>
          <a:prstGeom prst="rect">
            <a:avLst/>
          </a:prstGeom>
        </p:spPr>
      </p:pic>
      <p:pic>
        <p:nvPicPr>
          <p:cNvPr id="28" name="Afbeelding 27" descr="Afbeelding met clipart, tekening, schets, illustratie&#10;&#10;Automatisch gegenereerde beschrijving">
            <a:extLst>
              <a:ext uri="{FF2B5EF4-FFF2-40B4-BE49-F238E27FC236}">
                <a16:creationId xmlns:a16="http://schemas.microsoft.com/office/drawing/2014/main" id="{203CDD96-4235-D8C3-8299-68D622AA0573}"/>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410781" y="2590919"/>
            <a:ext cx="1925115" cy="1925115"/>
          </a:xfrm>
          <a:prstGeom prst="rect">
            <a:avLst/>
          </a:prstGeom>
        </p:spPr>
      </p:pic>
      <p:pic>
        <p:nvPicPr>
          <p:cNvPr id="31" name="Afbeelding 30" descr="Afbeelding met smiley, tekenfilm, emoticon, geel&#10;&#10;Automatisch gegenereerde beschrijving">
            <a:extLst>
              <a:ext uri="{FF2B5EF4-FFF2-40B4-BE49-F238E27FC236}">
                <a16:creationId xmlns:a16="http://schemas.microsoft.com/office/drawing/2014/main" id="{67B8B6CC-BEEF-C99D-5A02-7591214E647C}"/>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7495730" y="4072907"/>
            <a:ext cx="2888546" cy="1808162"/>
          </a:xfrm>
          <a:prstGeom prst="rect">
            <a:avLst/>
          </a:prstGeom>
        </p:spPr>
      </p:pic>
      <p:sp>
        <p:nvSpPr>
          <p:cNvPr id="2" name="Tekstvak 1">
            <a:extLst>
              <a:ext uri="{FF2B5EF4-FFF2-40B4-BE49-F238E27FC236}">
                <a16:creationId xmlns:a16="http://schemas.microsoft.com/office/drawing/2014/main" id="{A6870EC9-4FD7-6795-BEAC-F3D5E8861A0B}"/>
              </a:ext>
            </a:extLst>
          </p:cNvPr>
          <p:cNvSpPr txBox="1"/>
          <p:nvPr/>
        </p:nvSpPr>
        <p:spPr>
          <a:xfrm>
            <a:off x="5001617" y="2845591"/>
            <a:ext cx="1974964" cy="707886"/>
          </a:xfrm>
          <a:prstGeom prst="rect">
            <a:avLst/>
          </a:prstGeom>
          <a:noFill/>
        </p:spPr>
        <p:txBody>
          <a:bodyPr wrap="none" rtlCol="0">
            <a:spAutoFit/>
          </a:bodyPr>
          <a:lstStyle/>
          <a:p>
            <a:pPr algn="l"/>
            <a:r>
              <a:rPr lang="nl-BE" sz="4000">
                <a:solidFill>
                  <a:schemeClr val="tx2">
                    <a:lumMod val="50000"/>
                  </a:schemeClr>
                </a:solidFill>
                <a:latin typeface="Trebuchet MS" panose="020B0603020202020204" pitchFamily="34" charset="0"/>
              </a:rPr>
              <a:t>Triggers</a:t>
            </a:r>
          </a:p>
        </p:txBody>
      </p:sp>
    </p:spTree>
    <p:extLst>
      <p:ext uri="{BB962C8B-B14F-4D97-AF65-F5344CB8AC3E}">
        <p14:creationId xmlns:p14="http://schemas.microsoft.com/office/powerpoint/2010/main" val="40873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person, luidspreker, megafoon&#10;&#10;Automatisch gegenereerde beschrijving">
            <a:extLst>
              <a:ext uri="{FF2B5EF4-FFF2-40B4-BE49-F238E27FC236}">
                <a16:creationId xmlns:a16="http://schemas.microsoft.com/office/drawing/2014/main" id="{A6EDAB46-D9FF-479E-A482-A14896E82233}"/>
              </a:ext>
            </a:extLst>
          </p:cNvPr>
          <p:cNvPicPr>
            <a:picLocks noChangeAspect="1"/>
          </p:cNvPicPr>
          <p:nvPr/>
        </p:nvPicPr>
        <p:blipFill>
          <a:blip r:embed="rId2"/>
          <a:stretch>
            <a:fillRect/>
          </a:stretch>
        </p:blipFill>
        <p:spPr>
          <a:xfrm>
            <a:off x="0" y="1437"/>
            <a:ext cx="12192000" cy="6855125"/>
          </a:xfrm>
          <a:prstGeom prst="rect">
            <a:avLst/>
          </a:prstGeom>
        </p:spPr>
      </p:pic>
      <p:sp>
        <p:nvSpPr>
          <p:cNvPr id="5" name="Title 29">
            <a:extLst>
              <a:ext uri="{FF2B5EF4-FFF2-40B4-BE49-F238E27FC236}">
                <a16:creationId xmlns:a16="http://schemas.microsoft.com/office/drawing/2014/main" id="{2A0C82C1-FCA4-4B00-89DC-201502C0FAA6}"/>
              </a:ext>
            </a:extLst>
          </p:cNvPr>
          <p:cNvSpPr txBox="1">
            <a:spLocks/>
          </p:cNvSpPr>
          <p:nvPr/>
        </p:nvSpPr>
        <p:spPr>
          <a:xfrm>
            <a:off x="1012644" y="1197809"/>
            <a:ext cx="5203990" cy="23496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Wat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zijn</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jouw</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triggers?</a:t>
            </a:r>
          </a:p>
        </p:txBody>
      </p:sp>
      <p:pic>
        <p:nvPicPr>
          <p:cNvPr id="7" name="Graphic 6" descr="Chatballon met effen opvulling">
            <a:extLst>
              <a:ext uri="{FF2B5EF4-FFF2-40B4-BE49-F238E27FC236}">
                <a16:creationId xmlns:a16="http://schemas.microsoft.com/office/drawing/2014/main" id="{A9D0AE76-1BF7-4E68-956B-6965911A31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 y="4925568"/>
            <a:ext cx="1129246" cy="1129246"/>
          </a:xfrm>
          <a:prstGeom prst="rect">
            <a:avLst/>
          </a:prstGeom>
        </p:spPr>
      </p:pic>
      <p:sp>
        <p:nvSpPr>
          <p:cNvPr id="2" name="Tekstvak 1">
            <a:extLst>
              <a:ext uri="{FF2B5EF4-FFF2-40B4-BE49-F238E27FC236}">
                <a16:creationId xmlns:a16="http://schemas.microsoft.com/office/drawing/2014/main" id="{807CA530-7A68-0086-3F1B-FC9D69DA5DCF}"/>
              </a:ext>
            </a:extLst>
          </p:cNvPr>
          <p:cNvSpPr txBox="1"/>
          <p:nvPr/>
        </p:nvSpPr>
        <p:spPr>
          <a:xfrm>
            <a:off x="695325" y="5875618"/>
            <a:ext cx="1247775" cy="584775"/>
          </a:xfrm>
          <a:prstGeom prst="rect">
            <a:avLst/>
          </a:prstGeom>
          <a:noFill/>
        </p:spPr>
        <p:txBody>
          <a:bodyPr wrap="square" rtlCol="0">
            <a:spAutoFit/>
          </a:bodyPr>
          <a:lstStyle/>
          <a:p>
            <a:pPr algn="l"/>
            <a:r>
              <a:rPr lang="nl-BE" sz="3200">
                <a:solidFill>
                  <a:srgbClr val="DA002F"/>
                </a:solidFill>
                <a:latin typeface="Trebuchet MS" panose="020B0603020202020204" pitchFamily="34" charset="0"/>
              </a:rPr>
              <a:t>CHAT</a:t>
            </a:r>
          </a:p>
        </p:txBody>
      </p:sp>
    </p:spTree>
    <p:extLst>
      <p:ext uri="{BB962C8B-B14F-4D97-AF65-F5344CB8AC3E}">
        <p14:creationId xmlns:p14="http://schemas.microsoft.com/office/powerpoint/2010/main" val="4173159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hthoek 5">
            <a:extLst>
              <a:ext uri="{FF2B5EF4-FFF2-40B4-BE49-F238E27FC236}">
                <a16:creationId xmlns:a16="http://schemas.microsoft.com/office/drawing/2014/main" id="{43D0E11B-28EA-459A-B9BD-75952E61C4A1}"/>
              </a:ext>
            </a:extLst>
          </p:cNvPr>
          <p:cNvSpPr>
            <a:spLocks noChangeArrowheads="1"/>
          </p:cNvSpPr>
          <p:nvPr/>
        </p:nvSpPr>
        <p:spPr bwMode="auto">
          <a:xfrm>
            <a:off x="560837" y="1652580"/>
            <a:ext cx="114735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buFont typeface="Arial" panose="020B0604020202020204" pitchFamily="34" charset="0"/>
              <a:buChar char="•"/>
            </a:pPr>
            <a:r>
              <a:rPr lang="nl-BE" altLang="nl-BE" sz="2800">
                <a:solidFill>
                  <a:schemeClr val="bg2"/>
                </a:solidFill>
                <a:latin typeface="+mn-lt"/>
              </a:rPr>
              <a:t>Aangeleerde gewoontes </a:t>
            </a:r>
            <a:r>
              <a:rPr lang="nl-BE" altLang="nl-BE" sz="2800">
                <a:latin typeface="+mn-lt"/>
              </a:rPr>
              <a:t>en processen van het </a:t>
            </a:r>
            <a:r>
              <a:rPr lang="nl-BE" altLang="nl-BE" sz="2800">
                <a:solidFill>
                  <a:schemeClr val="bg2"/>
                </a:solidFill>
                <a:latin typeface="+mn-lt"/>
              </a:rPr>
              <a:t>beloningssysteem </a:t>
            </a:r>
            <a:br>
              <a:rPr lang="nl-BE" altLang="nl-BE" sz="2800">
                <a:solidFill>
                  <a:schemeClr val="bg2"/>
                </a:solidFill>
                <a:latin typeface="+mn-lt"/>
              </a:rPr>
            </a:br>
            <a:r>
              <a:rPr lang="nl-BE" altLang="nl-BE" sz="2800">
                <a:latin typeface="+mn-lt"/>
              </a:rPr>
              <a:t>(cf. werking nicotine) </a:t>
            </a:r>
          </a:p>
          <a:p>
            <a:pPr marL="457200" indent="-457200">
              <a:buFont typeface="Arial" panose="020B0604020202020204" pitchFamily="34" charset="0"/>
              <a:buChar char="•"/>
            </a:pPr>
            <a:r>
              <a:rPr lang="nl-BE" altLang="nl-BE" sz="2800">
                <a:latin typeface="+mn-lt"/>
              </a:rPr>
              <a:t>Maken de </a:t>
            </a:r>
            <a:r>
              <a:rPr lang="nl-BE" altLang="nl-BE" sz="2800">
                <a:solidFill>
                  <a:schemeClr val="bg2"/>
                </a:solidFill>
                <a:latin typeface="+mn-lt"/>
              </a:rPr>
              <a:t>drang</a:t>
            </a:r>
            <a:r>
              <a:rPr lang="nl-BE" altLang="nl-BE" sz="2800">
                <a:latin typeface="+mn-lt"/>
              </a:rPr>
              <a:t> om te roken </a:t>
            </a:r>
          </a:p>
          <a:p>
            <a:pPr marL="457200" indent="-457200">
              <a:buFont typeface="Arial" panose="020B0604020202020204" pitchFamily="34" charset="0"/>
              <a:buChar char="•"/>
            </a:pPr>
            <a:r>
              <a:rPr lang="nl-BE" altLang="nl-BE" sz="2800">
                <a:latin typeface="+mn-lt"/>
              </a:rPr>
              <a:t>Zo intens als </a:t>
            </a:r>
            <a:r>
              <a:rPr lang="nl-BE" altLang="nl-BE" sz="2800">
                <a:solidFill>
                  <a:schemeClr val="bg2"/>
                </a:solidFill>
                <a:latin typeface="+mn-lt"/>
              </a:rPr>
              <a:t>primitieve drijfveren </a:t>
            </a:r>
            <a:r>
              <a:rPr lang="nl-BE" altLang="nl-BE" sz="2800">
                <a:latin typeface="+mn-lt"/>
              </a:rPr>
              <a:t>zoals honger en dorst</a:t>
            </a:r>
          </a:p>
        </p:txBody>
      </p:sp>
      <p:pic>
        <p:nvPicPr>
          <p:cNvPr id="3" name="Afbeelding 2" descr="Afbeelding met vogel, oranje, sluiten&#10;&#10;Beschrijving is gegenereerd met zeer hoge betrouwbaarheid">
            <a:extLst>
              <a:ext uri="{FF2B5EF4-FFF2-40B4-BE49-F238E27FC236}">
                <a16:creationId xmlns:a16="http://schemas.microsoft.com/office/drawing/2014/main" id="{A3E5BD53-84D0-479F-AF62-D04C321EC4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56728" y="4113533"/>
            <a:ext cx="3881726" cy="2183774"/>
          </a:xfrm>
          <a:prstGeom prst="rect">
            <a:avLst/>
          </a:prstGeom>
        </p:spPr>
      </p:pic>
      <p:sp>
        <p:nvSpPr>
          <p:cNvPr id="7" name="Rechthoek 6">
            <a:extLst>
              <a:ext uri="{FF2B5EF4-FFF2-40B4-BE49-F238E27FC236}">
                <a16:creationId xmlns:a16="http://schemas.microsoft.com/office/drawing/2014/main" id="{9A55AD84-9B5C-4388-B8B6-57EC6BEAD40C}"/>
              </a:ext>
            </a:extLst>
          </p:cNvPr>
          <p:cNvSpPr/>
          <p:nvPr/>
        </p:nvSpPr>
        <p:spPr>
          <a:xfrm>
            <a:off x="560836" y="403011"/>
            <a:ext cx="9496325" cy="630942"/>
          </a:xfrm>
          <a:prstGeom prst="rect">
            <a:avLst/>
          </a:prstGeom>
        </p:spPr>
        <p:txBody>
          <a:bodyPr wrap="square">
            <a:spAutoFit/>
          </a:bodyPr>
          <a:lstStyle/>
          <a:p>
            <a:r>
              <a:rPr lang="nl-BE" sz="3500">
                <a:solidFill>
                  <a:schemeClr val="tx2">
                    <a:lumMod val="50000"/>
                  </a:schemeClr>
                </a:solidFill>
              </a:rPr>
              <a:t>Waarom is rookgedrag zo moeilijk aan te passen? </a:t>
            </a:r>
          </a:p>
        </p:txBody>
      </p:sp>
      <p:grpSp>
        <p:nvGrpSpPr>
          <p:cNvPr id="8" name="Groep 7">
            <a:extLst>
              <a:ext uri="{FF2B5EF4-FFF2-40B4-BE49-F238E27FC236}">
                <a16:creationId xmlns:a16="http://schemas.microsoft.com/office/drawing/2014/main" id="{660E0FE3-0F7C-4E88-BB59-9D0BBBC410EA}"/>
              </a:ext>
            </a:extLst>
          </p:cNvPr>
          <p:cNvGrpSpPr/>
          <p:nvPr/>
        </p:nvGrpSpPr>
        <p:grpSpPr>
          <a:xfrm>
            <a:off x="10057162" y="5386182"/>
            <a:ext cx="1996777" cy="1471818"/>
            <a:chOff x="9437215" y="129751"/>
            <a:chExt cx="2492974" cy="1877568"/>
          </a:xfrm>
        </p:grpSpPr>
        <p:pic>
          <p:nvPicPr>
            <p:cNvPr id="9" name="Tijdelijke aanduiding voor inhoud 7">
              <a:extLst>
                <a:ext uri="{FF2B5EF4-FFF2-40B4-BE49-F238E27FC236}">
                  <a16:creationId xmlns:a16="http://schemas.microsoft.com/office/drawing/2014/main" id="{4735DDAA-DC03-411B-BE28-D0CE22BAE38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437215" y="129751"/>
              <a:ext cx="2492974" cy="1877568"/>
            </a:xfrm>
            <a:prstGeom prst="rect">
              <a:avLst/>
            </a:prstGeom>
          </p:spPr>
        </p:pic>
        <p:sp>
          <p:nvSpPr>
            <p:cNvPr id="10" name="Tekstvak 9">
              <a:extLst>
                <a:ext uri="{FF2B5EF4-FFF2-40B4-BE49-F238E27FC236}">
                  <a16:creationId xmlns:a16="http://schemas.microsoft.com/office/drawing/2014/main" id="{65030244-FE6C-46B5-8B7D-33A0A1B42BD5}"/>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E1C404A-F989-8F64-E7B2-321CC96BEB4A}"/>
              </a:ext>
            </a:extLst>
          </p:cNvPr>
          <p:cNvSpPr>
            <a:spLocks noGrp="1"/>
          </p:cNvSpPr>
          <p:nvPr>
            <p:ph idx="1"/>
          </p:nvPr>
        </p:nvSpPr>
        <p:spPr>
          <a:xfrm>
            <a:off x="3823447" y="728803"/>
            <a:ext cx="7947212" cy="5400394"/>
          </a:xfrm>
        </p:spPr>
        <p:txBody>
          <a:bodyPr>
            <a:normAutofit/>
          </a:bodyPr>
          <a:lstStyle/>
          <a:p>
            <a:pPr>
              <a:lnSpc>
                <a:spcPct val="150000"/>
              </a:lnSpc>
            </a:pPr>
            <a:r>
              <a:rPr lang="nl-BE">
                <a:latin typeface="Trebuchet MS" panose="020B0603020202020204" pitchFamily="34" charset="0"/>
              </a:rPr>
              <a:t>Stap 1: de goede motivatie vinden </a:t>
            </a:r>
          </a:p>
          <a:p>
            <a:pPr>
              <a:lnSpc>
                <a:spcPct val="150000"/>
              </a:lnSpc>
            </a:pPr>
            <a:r>
              <a:rPr lang="nl-BE">
                <a:latin typeface="Trebuchet MS" panose="020B0603020202020204" pitchFamily="34" charset="0"/>
              </a:rPr>
              <a:t>Stap 2: de nodige informatie verzamelen </a:t>
            </a:r>
          </a:p>
          <a:p>
            <a:pPr>
              <a:lnSpc>
                <a:spcPct val="150000"/>
              </a:lnSpc>
            </a:pPr>
            <a:r>
              <a:rPr lang="nl-BE">
                <a:latin typeface="Trebuchet MS" panose="020B0603020202020204" pitchFamily="34" charset="0"/>
              </a:rPr>
              <a:t>Stap 3: je eigen methodiek kiezen </a:t>
            </a:r>
          </a:p>
          <a:p>
            <a:pPr>
              <a:lnSpc>
                <a:spcPct val="150000"/>
              </a:lnSpc>
            </a:pPr>
            <a:r>
              <a:rPr lang="nl-BE">
                <a:latin typeface="Trebuchet MS" panose="020B0603020202020204" pitchFamily="34" charset="0"/>
              </a:rPr>
              <a:t>Stap 4: een grondige voorbereiding treffen </a:t>
            </a:r>
          </a:p>
          <a:p>
            <a:pPr>
              <a:lnSpc>
                <a:spcPct val="150000"/>
              </a:lnSpc>
            </a:pPr>
            <a:r>
              <a:rPr lang="nl-BE">
                <a:latin typeface="Trebuchet MS" panose="020B0603020202020204" pitchFamily="34" charset="0"/>
              </a:rPr>
              <a:t>Stap 5: een haalbaar actieplan opstellen </a:t>
            </a:r>
          </a:p>
          <a:p>
            <a:pPr>
              <a:lnSpc>
                <a:spcPct val="150000"/>
              </a:lnSpc>
            </a:pPr>
            <a:r>
              <a:rPr lang="nl-BE">
                <a:latin typeface="Trebuchet MS" panose="020B0603020202020204" pitchFamily="34" charset="0"/>
              </a:rPr>
              <a:t>Stap 6: een blijvende verandering realiseren </a:t>
            </a:r>
          </a:p>
        </p:txBody>
      </p:sp>
      <p:pic>
        <p:nvPicPr>
          <p:cNvPr id="6" name="Afbeelding 5">
            <a:extLst>
              <a:ext uri="{FF2B5EF4-FFF2-40B4-BE49-F238E27FC236}">
                <a16:creationId xmlns:a16="http://schemas.microsoft.com/office/drawing/2014/main" id="{095409DC-E4EB-B14B-9284-B665E1632EFA}"/>
              </a:ext>
            </a:extLst>
          </p:cNvPr>
          <p:cNvPicPr>
            <a:picLocks noChangeAspect="1"/>
          </p:cNvPicPr>
          <p:nvPr/>
        </p:nvPicPr>
        <p:blipFill>
          <a:blip r:embed="rId2"/>
          <a:stretch>
            <a:fillRect/>
          </a:stretch>
        </p:blipFill>
        <p:spPr>
          <a:xfrm>
            <a:off x="663206" y="1519224"/>
            <a:ext cx="2447546" cy="3819552"/>
          </a:xfrm>
          <a:prstGeom prst="rect">
            <a:avLst/>
          </a:prstGeom>
        </p:spPr>
      </p:pic>
    </p:spTree>
    <p:extLst>
      <p:ext uri="{BB962C8B-B14F-4D97-AF65-F5344CB8AC3E}">
        <p14:creationId xmlns:p14="http://schemas.microsoft.com/office/powerpoint/2010/main" val="2535951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84A1BE46-64BC-4D4F-8DB2-24C647A3539B}"/>
              </a:ext>
            </a:extLst>
          </p:cNvPr>
          <p:cNvGrpSpPr/>
          <p:nvPr/>
        </p:nvGrpSpPr>
        <p:grpSpPr>
          <a:xfrm>
            <a:off x="10057162" y="5386182"/>
            <a:ext cx="1996777" cy="1471818"/>
            <a:chOff x="9437215" y="129751"/>
            <a:chExt cx="2492974" cy="1877568"/>
          </a:xfrm>
        </p:grpSpPr>
        <p:pic>
          <p:nvPicPr>
            <p:cNvPr id="11" name="Tijdelijke aanduiding voor inhoud 7">
              <a:extLst>
                <a:ext uri="{FF2B5EF4-FFF2-40B4-BE49-F238E27FC236}">
                  <a16:creationId xmlns:a16="http://schemas.microsoft.com/office/drawing/2014/main" id="{B1C335C3-129C-4FCC-8993-F92E69C7A7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37215" y="129751"/>
              <a:ext cx="2492974" cy="1877568"/>
            </a:xfrm>
            <a:prstGeom prst="rect">
              <a:avLst/>
            </a:prstGeom>
          </p:spPr>
        </p:pic>
        <p:sp>
          <p:nvSpPr>
            <p:cNvPr id="12" name="Tekstvak 11">
              <a:extLst>
                <a:ext uri="{FF2B5EF4-FFF2-40B4-BE49-F238E27FC236}">
                  <a16:creationId xmlns:a16="http://schemas.microsoft.com/office/drawing/2014/main" id="{1633E4D0-04C5-4B77-A876-FD0BEA68EFEC}"/>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sp>
        <p:nvSpPr>
          <p:cNvPr id="60420" name="Tekstvak 3">
            <a:extLst>
              <a:ext uri="{FF2B5EF4-FFF2-40B4-BE49-F238E27FC236}">
                <a16:creationId xmlns:a16="http://schemas.microsoft.com/office/drawing/2014/main" id="{A3B6A359-2B2B-4196-B21C-BD2F058E8507}"/>
              </a:ext>
            </a:extLst>
          </p:cNvPr>
          <p:cNvSpPr txBox="1">
            <a:spLocks noChangeArrowheads="1"/>
          </p:cNvSpPr>
          <p:nvPr/>
        </p:nvSpPr>
        <p:spPr bwMode="auto">
          <a:xfrm>
            <a:off x="5210245" y="1340104"/>
            <a:ext cx="645354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nl-BE" altLang="nl-BE" sz="2000">
                <a:latin typeface="Trebuchet MS" panose="020B0603020202020204" pitchFamily="34" charset="0"/>
              </a:rPr>
              <a:t>Je weet waarschijnlijk wel </a:t>
            </a:r>
            <a:r>
              <a:rPr lang="nl-BE" altLang="nl-BE" sz="2000">
                <a:solidFill>
                  <a:schemeClr val="bg2"/>
                </a:solidFill>
                <a:latin typeface="Trebuchet MS" panose="020B0603020202020204" pitchFamily="34" charset="0"/>
              </a:rPr>
              <a:t>hoeveel</a:t>
            </a:r>
            <a:r>
              <a:rPr lang="nl-BE" altLang="nl-BE" sz="2000">
                <a:latin typeface="Trebuchet MS" panose="020B0603020202020204" pitchFamily="34" charset="0"/>
              </a:rPr>
              <a:t> sigaretten je per dag ongeveer rookt. </a:t>
            </a:r>
            <a:br>
              <a:rPr lang="nl-BE" altLang="nl-BE" sz="2000">
                <a:latin typeface="Trebuchet MS" panose="020B0603020202020204" pitchFamily="34" charset="0"/>
              </a:rPr>
            </a:br>
            <a:endParaRPr lang="nl-BE" altLang="nl-BE" sz="2000">
              <a:latin typeface="Trebuchet MS" panose="020B0603020202020204" pitchFamily="34" charset="0"/>
            </a:endParaRPr>
          </a:p>
          <a:p>
            <a:r>
              <a:rPr lang="nl-BE" altLang="nl-BE" sz="2000">
                <a:latin typeface="Trebuchet MS" panose="020B0603020202020204" pitchFamily="34" charset="0"/>
              </a:rPr>
              <a:t>Maar weet je eigenlijk </a:t>
            </a:r>
            <a:r>
              <a:rPr lang="nl-BE" altLang="nl-BE" sz="2000">
                <a:solidFill>
                  <a:schemeClr val="bg2"/>
                </a:solidFill>
                <a:latin typeface="Trebuchet MS" panose="020B0603020202020204" pitchFamily="34" charset="0"/>
              </a:rPr>
              <a:t>waar, wanneer en waarom </a:t>
            </a:r>
            <a:r>
              <a:rPr lang="nl-BE" altLang="nl-BE" sz="2000">
                <a:latin typeface="Trebuchet MS" panose="020B0603020202020204" pitchFamily="34" charset="0"/>
              </a:rPr>
              <a:t>je iedere sigaret rookt? </a:t>
            </a:r>
            <a:br>
              <a:rPr lang="nl-BE" altLang="nl-BE" sz="2000">
                <a:latin typeface="Trebuchet MS" panose="020B0603020202020204" pitchFamily="34" charset="0"/>
              </a:rPr>
            </a:br>
            <a:endParaRPr lang="nl-BE" altLang="nl-BE" sz="2000">
              <a:latin typeface="Trebuchet MS" panose="020B0603020202020204" pitchFamily="34" charset="0"/>
            </a:endParaRPr>
          </a:p>
          <a:p>
            <a:pPr marL="342900" indent="-342900">
              <a:buFont typeface="Arial" panose="020B0604020202020204" pitchFamily="34" charset="0"/>
              <a:buChar char="•"/>
            </a:pPr>
            <a:r>
              <a:rPr lang="nl-BE" altLang="nl-BE" sz="2000">
                <a:latin typeface="Trebuchet MS" panose="020B0603020202020204" pitchFamily="34" charset="0"/>
              </a:rPr>
              <a:t>Beschrijf hoe de </a:t>
            </a:r>
            <a:r>
              <a:rPr lang="nl-BE" altLang="nl-BE" sz="2000">
                <a:solidFill>
                  <a:schemeClr val="bg2"/>
                </a:solidFill>
                <a:latin typeface="Trebuchet MS" panose="020B0603020202020204" pitchFamily="34" charset="0"/>
              </a:rPr>
              <a:t>situatie </a:t>
            </a:r>
            <a:r>
              <a:rPr lang="nl-BE" altLang="nl-BE" sz="2000">
                <a:latin typeface="Trebuchet MS" panose="020B0603020202020204" pitchFamily="34" charset="0"/>
              </a:rPr>
              <a:t>was op het moment dat je rookte. </a:t>
            </a:r>
          </a:p>
          <a:p>
            <a:pPr marL="342900" indent="-342900">
              <a:buFont typeface="Arial" panose="020B0604020202020204" pitchFamily="34" charset="0"/>
              <a:buChar char="•"/>
            </a:pPr>
            <a:r>
              <a:rPr lang="nl-BE" altLang="nl-BE" sz="2000">
                <a:latin typeface="Trebuchet MS" panose="020B0603020202020204" pitchFamily="34" charset="0"/>
              </a:rPr>
              <a:t>Wat was je bijvoorbeeld </a:t>
            </a:r>
            <a:r>
              <a:rPr lang="nl-BE" altLang="nl-BE" sz="2000">
                <a:solidFill>
                  <a:schemeClr val="bg2"/>
                </a:solidFill>
                <a:latin typeface="Trebuchet MS" panose="020B0603020202020204" pitchFamily="34" charset="0"/>
              </a:rPr>
              <a:t>aan het doen</a:t>
            </a:r>
            <a:r>
              <a:rPr lang="nl-BE" altLang="nl-BE" sz="2000">
                <a:latin typeface="Trebuchet MS" panose="020B0603020202020204" pitchFamily="34" charset="0"/>
              </a:rPr>
              <a:t>, met wie was je, wat voelde je, enzovoort. </a:t>
            </a:r>
          </a:p>
          <a:p>
            <a:pPr marL="342900" indent="-342900">
              <a:buFont typeface="Arial" panose="020B0604020202020204" pitchFamily="34" charset="0"/>
              <a:buChar char="•"/>
            </a:pPr>
            <a:r>
              <a:rPr lang="nl-BE" altLang="nl-BE" sz="2000">
                <a:latin typeface="Trebuchet MS" panose="020B0603020202020204" pitchFamily="34" charset="0"/>
              </a:rPr>
              <a:t>Geef voor elke situatie aan </a:t>
            </a:r>
            <a:r>
              <a:rPr lang="nl-BE" altLang="nl-BE" sz="2000">
                <a:solidFill>
                  <a:schemeClr val="bg2"/>
                </a:solidFill>
                <a:latin typeface="Trebuchet MS" panose="020B0603020202020204" pitchFamily="34" charset="0"/>
              </a:rPr>
              <a:t>hoe belangrijk </a:t>
            </a:r>
            <a:r>
              <a:rPr lang="nl-BE" altLang="nl-BE" sz="2000">
                <a:latin typeface="Trebuchet MS" panose="020B0603020202020204" pitchFamily="34" charset="0"/>
              </a:rPr>
              <a:t>het roken voor je was en hoeveel je het gemist zou hebben als je niet had gerookt.</a:t>
            </a:r>
          </a:p>
        </p:txBody>
      </p:sp>
      <p:pic>
        <p:nvPicPr>
          <p:cNvPr id="3" name="Afbeelding 2" descr="Afbeelding met tekst&#10;&#10;Beschrijving is gegenereerd met zeer hoge betrouwbaarheid">
            <a:extLst>
              <a:ext uri="{FF2B5EF4-FFF2-40B4-BE49-F238E27FC236}">
                <a16:creationId xmlns:a16="http://schemas.microsoft.com/office/drawing/2014/main" id="{30F61A33-8841-4389-8FF1-61D1A93A1AB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6321" y="1964720"/>
            <a:ext cx="3623883" cy="2695772"/>
          </a:xfrm>
          <a:prstGeom prst="rect">
            <a:avLst/>
          </a:prstGeom>
        </p:spPr>
      </p:pic>
      <p:pic>
        <p:nvPicPr>
          <p:cNvPr id="8" name="Graphic 7" descr="EHBO-doos silhouet">
            <a:extLst>
              <a:ext uri="{FF2B5EF4-FFF2-40B4-BE49-F238E27FC236}">
                <a16:creationId xmlns:a16="http://schemas.microsoft.com/office/drawing/2014/main" id="{C32FA934-8AD3-49BE-8783-1FEF92A018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512" y="186512"/>
            <a:ext cx="914400" cy="914400"/>
          </a:xfrm>
          <a:prstGeom prst="rect">
            <a:avLst/>
          </a:prstGeom>
        </p:spPr>
      </p:pic>
      <p:sp>
        <p:nvSpPr>
          <p:cNvPr id="14" name="Rechthoek 13">
            <a:extLst>
              <a:ext uri="{FF2B5EF4-FFF2-40B4-BE49-F238E27FC236}">
                <a16:creationId xmlns:a16="http://schemas.microsoft.com/office/drawing/2014/main" id="{87A368E4-F714-4F51-8758-DB32D9F2780D}"/>
              </a:ext>
            </a:extLst>
          </p:cNvPr>
          <p:cNvSpPr/>
          <p:nvPr/>
        </p:nvSpPr>
        <p:spPr>
          <a:xfrm>
            <a:off x="1742209" y="366713"/>
            <a:ext cx="9972574"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Rookregistratie</a:t>
            </a:r>
          </a:p>
        </p:txBody>
      </p:sp>
      <p:cxnSp>
        <p:nvCxnSpPr>
          <p:cNvPr id="7" name="Rechte verbindingslijn 6">
            <a:extLst>
              <a:ext uri="{FF2B5EF4-FFF2-40B4-BE49-F238E27FC236}">
                <a16:creationId xmlns:a16="http://schemas.microsoft.com/office/drawing/2014/main" id="{58F75A4D-8D6C-4F23-9B49-54CD6386AA96}"/>
              </a:ext>
            </a:extLst>
          </p:cNvPr>
          <p:cNvCxnSpPr>
            <a:cxnSpLocks/>
          </p:cNvCxnSpPr>
          <p:nvPr/>
        </p:nvCxnSpPr>
        <p:spPr>
          <a:xfrm>
            <a:off x="4906297" y="1307690"/>
            <a:ext cx="0" cy="4240912"/>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hthoek 18">
            <a:extLst>
              <a:ext uri="{FF2B5EF4-FFF2-40B4-BE49-F238E27FC236}">
                <a16:creationId xmlns:a16="http://schemas.microsoft.com/office/drawing/2014/main" id="{995A35C7-7D60-4CF8-878D-7F387F000AE3}"/>
              </a:ext>
            </a:extLst>
          </p:cNvPr>
          <p:cNvSpPr/>
          <p:nvPr/>
        </p:nvSpPr>
        <p:spPr>
          <a:xfrm>
            <a:off x="2851817" y="5852925"/>
            <a:ext cx="4716856"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 gedrag in kaart brengen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BC3D1223-506A-4517-9690-5474E4DD3D6C}"/>
              </a:ext>
            </a:extLst>
          </p:cNvPr>
          <p:cNvGrpSpPr/>
          <p:nvPr/>
        </p:nvGrpSpPr>
        <p:grpSpPr>
          <a:xfrm>
            <a:off x="10057162" y="5386182"/>
            <a:ext cx="1996777" cy="1471818"/>
            <a:chOff x="9437215" y="129751"/>
            <a:chExt cx="2492974" cy="1877568"/>
          </a:xfrm>
        </p:grpSpPr>
        <p:pic>
          <p:nvPicPr>
            <p:cNvPr id="13" name="Tijdelijke aanduiding voor inhoud 7">
              <a:extLst>
                <a:ext uri="{FF2B5EF4-FFF2-40B4-BE49-F238E27FC236}">
                  <a16:creationId xmlns:a16="http://schemas.microsoft.com/office/drawing/2014/main" id="{235F1B61-252E-4483-9A3B-48DA89F3040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37215" y="129751"/>
              <a:ext cx="2492974" cy="1877568"/>
            </a:xfrm>
            <a:prstGeom prst="rect">
              <a:avLst/>
            </a:prstGeom>
          </p:spPr>
        </p:pic>
        <p:sp>
          <p:nvSpPr>
            <p:cNvPr id="14" name="Tekstvak 13">
              <a:extLst>
                <a:ext uri="{FF2B5EF4-FFF2-40B4-BE49-F238E27FC236}">
                  <a16:creationId xmlns:a16="http://schemas.microsoft.com/office/drawing/2014/main" id="{0B568A26-3AEA-4FBD-B4B7-194898C296E0}"/>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pic>
        <p:nvPicPr>
          <p:cNvPr id="15" name="Graphic 14" descr="EHBO-doos silhouet">
            <a:extLst>
              <a:ext uri="{FF2B5EF4-FFF2-40B4-BE49-F238E27FC236}">
                <a16:creationId xmlns:a16="http://schemas.microsoft.com/office/drawing/2014/main" id="{161524CC-2C2A-4643-B54F-B16D31508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512" y="186512"/>
            <a:ext cx="914400" cy="914400"/>
          </a:xfrm>
          <a:prstGeom prst="rect">
            <a:avLst/>
          </a:prstGeom>
        </p:spPr>
      </p:pic>
      <p:pic>
        <p:nvPicPr>
          <p:cNvPr id="2" name="Afbeelding 1">
            <a:extLst>
              <a:ext uri="{FF2B5EF4-FFF2-40B4-BE49-F238E27FC236}">
                <a16:creationId xmlns:a16="http://schemas.microsoft.com/office/drawing/2014/main" id="{4DCFFE60-552A-328B-9DF6-7DE3FD7745E4}"/>
              </a:ext>
            </a:extLst>
          </p:cNvPr>
          <p:cNvPicPr>
            <a:picLocks noChangeAspect="1"/>
          </p:cNvPicPr>
          <p:nvPr/>
        </p:nvPicPr>
        <p:blipFill>
          <a:blip r:embed="rId6"/>
          <a:stretch>
            <a:fillRect/>
          </a:stretch>
        </p:blipFill>
        <p:spPr>
          <a:xfrm>
            <a:off x="3283351" y="377045"/>
            <a:ext cx="5625298" cy="623674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water, natuur, plons&#10;&#10;Automatisch gegenereerde beschrijving">
            <a:extLst>
              <a:ext uri="{FF2B5EF4-FFF2-40B4-BE49-F238E27FC236}">
                <a16:creationId xmlns:a16="http://schemas.microsoft.com/office/drawing/2014/main" id="{0631A2BD-9F26-4FD4-6B2F-555B2D24A9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1485" y="-258118"/>
            <a:ext cx="8768637" cy="6126354"/>
          </a:xfrm>
          <a:prstGeom prst="rect">
            <a:avLst/>
          </a:prstGeom>
        </p:spPr>
      </p:pic>
      <p:sp>
        <p:nvSpPr>
          <p:cNvPr id="9" name="Tekstvak 8">
            <a:extLst>
              <a:ext uri="{FF2B5EF4-FFF2-40B4-BE49-F238E27FC236}">
                <a16:creationId xmlns:a16="http://schemas.microsoft.com/office/drawing/2014/main" id="{83931CE2-9F79-AFBB-B5A0-451EF83A087B}"/>
              </a:ext>
            </a:extLst>
          </p:cNvPr>
          <p:cNvSpPr txBox="1"/>
          <p:nvPr/>
        </p:nvSpPr>
        <p:spPr>
          <a:xfrm>
            <a:off x="6070012" y="2538194"/>
            <a:ext cx="3943121" cy="646331"/>
          </a:xfrm>
          <a:prstGeom prst="rect">
            <a:avLst/>
          </a:prstGeom>
          <a:noFill/>
        </p:spPr>
        <p:txBody>
          <a:bodyPr wrap="square" rtlCol="0">
            <a:spAutoFit/>
          </a:bodyPr>
          <a:lstStyle/>
          <a:p>
            <a:r>
              <a:rPr lang="nl-BE">
                <a:solidFill>
                  <a:schemeClr val="bg2"/>
                </a:solidFill>
                <a:latin typeface="Trebuchet MS" panose="020B0603020202020204" pitchFamily="34" charset="0"/>
              </a:rPr>
              <a:t>Zin in roken is als een golf. Ze komt op, maar ze gaat ook weer weg.</a:t>
            </a:r>
          </a:p>
        </p:txBody>
      </p:sp>
    </p:spTree>
    <p:extLst>
      <p:ext uri="{BB962C8B-B14F-4D97-AF65-F5344CB8AC3E}">
        <p14:creationId xmlns:p14="http://schemas.microsoft.com/office/powerpoint/2010/main" val="4188401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E252970-6CB9-494E-97F5-B135015DEE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05137" y="2194955"/>
            <a:ext cx="2981730" cy="2981730"/>
          </a:xfrm>
          <a:prstGeom prst="rect">
            <a:avLst/>
          </a:prstGeom>
        </p:spPr>
      </p:pic>
      <p:pic>
        <p:nvPicPr>
          <p:cNvPr id="14" name="Afbeelding 13" descr="Afbeelding met tekst&#10;&#10;Beschrijving is gegenereerd met zeer hoge betrouwbaarheid">
            <a:extLst>
              <a:ext uri="{FF2B5EF4-FFF2-40B4-BE49-F238E27FC236}">
                <a16:creationId xmlns:a16="http://schemas.microsoft.com/office/drawing/2014/main" id="{C1A9A254-EBFC-4094-83CC-B32B3946F96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748410" y="1261353"/>
            <a:ext cx="3313660" cy="1656830"/>
          </a:xfrm>
          <a:prstGeom prst="rect">
            <a:avLst/>
          </a:prstGeom>
        </p:spPr>
      </p:pic>
      <p:pic>
        <p:nvPicPr>
          <p:cNvPr id="17" name="Afbeelding 16">
            <a:extLst>
              <a:ext uri="{FF2B5EF4-FFF2-40B4-BE49-F238E27FC236}">
                <a16:creationId xmlns:a16="http://schemas.microsoft.com/office/drawing/2014/main" id="{E5A1E327-E4B8-4E27-BA0A-758C12D6649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61076" y="2314117"/>
            <a:ext cx="1752381" cy="1168254"/>
          </a:xfrm>
          <a:prstGeom prst="rect">
            <a:avLst/>
          </a:prstGeom>
        </p:spPr>
      </p:pic>
      <p:pic>
        <p:nvPicPr>
          <p:cNvPr id="20" name="Afbeelding 19">
            <a:extLst>
              <a:ext uri="{FF2B5EF4-FFF2-40B4-BE49-F238E27FC236}">
                <a16:creationId xmlns:a16="http://schemas.microsoft.com/office/drawing/2014/main" id="{E56F774A-1C4A-4634-BAAF-E28D22C1A41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748410" y="3429000"/>
            <a:ext cx="2436331" cy="2436331"/>
          </a:xfrm>
          <a:prstGeom prst="rect">
            <a:avLst/>
          </a:prstGeom>
        </p:spPr>
      </p:pic>
      <p:pic>
        <p:nvPicPr>
          <p:cNvPr id="22" name="Afbeelding 21" descr="Afbeelding met pop, sluiten, dessert&#10;&#10;Beschrijving is gegenereerd met zeer hoge betrouwbaarheid">
            <a:extLst>
              <a:ext uri="{FF2B5EF4-FFF2-40B4-BE49-F238E27FC236}">
                <a16:creationId xmlns:a16="http://schemas.microsoft.com/office/drawing/2014/main" id="{586F0C82-5C1D-458E-A0CE-C4E809E03A1E}"/>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1093803" y="4267199"/>
            <a:ext cx="3154788" cy="1537959"/>
          </a:xfrm>
          <a:prstGeom prst="rect">
            <a:avLst/>
          </a:prstGeom>
        </p:spPr>
      </p:pic>
      <p:pic>
        <p:nvPicPr>
          <p:cNvPr id="24" name="Afbeelding 23" descr="Afbeelding met buiten, gras, rolschaatsen, lucht&#10;&#10;Beschrijving is gegenereerd met zeer hoge betrouwbaarheid">
            <a:extLst>
              <a:ext uri="{FF2B5EF4-FFF2-40B4-BE49-F238E27FC236}">
                <a16:creationId xmlns:a16="http://schemas.microsoft.com/office/drawing/2014/main" id="{4E1C0DF7-1DE4-40EE-B711-E8989C29AA14}"/>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2966841" y="1279889"/>
            <a:ext cx="1638294" cy="1638294"/>
          </a:xfrm>
          <a:prstGeom prst="rect">
            <a:avLst/>
          </a:prstGeom>
        </p:spPr>
      </p:pic>
      <p:pic>
        <p:nvPicPr>
          <p:cNvPr id="11" name="Graphic 10" descr="EHBO-doos silhouet">
            <a:extLst>
              <a:ext uri="{FF2B5EF4-FFF2-40B4-BE49-F238E27FC236}">
                <a16:creationId xmlns:a16="http://schemas.microsoft.com/office/drawing/2014/main" id="{690D7CFE-E033-4F31-BFA9-E62BE314AE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6512" y="186512"/>
            <a:ext cx="914400" cy="914400"/>
          </a:xfrm>
          <a:prstGeom prst="rect">
            <a:avLst/>
          </a:prstGeom>
        </p:spPr>
      </p:pic>
      <p:sp>
        <p:nvSpPr>
          <p:cNvPr id="12" name="Rechthoek 11">
            <a:extLst>
              <a:ext uri="{FF2B5EF4-FFF2-40B4-BE49-F238E27FC236}">
                <a16:creationId xmlns:a16="http://schemas.microsoft.com/office/drawing/2014/main" id="{01CCB0B7-F85D-4DF4-A87D-8F90BA68B17C}"/>
              </a:ext>
            </a:extLst>
          </p:cNvPr>
          <p:cNvSpPr/>
          <p:nvPr/>
        </p:nvSpPr>
        <p:spPr>
          <a:xfrm>
            <a:off x="1742209" y="366713"/>
            <a:ext cx="9972574"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Afleidings-strategieën oplijsten - stopdagboek</a:t>
            </a:r>
          </a:p>
        </p:txBody>
      </p:sp>
      <p:grpSp>
        <p:nvGrpSpPr>
          <p:cNvPr id="13" name="Groep 12">
            <a:extLst>
              <a:ext uri="{FF2B5EF4-FFF2-40B4-BE49-F238E27FC236}">
                <a16:creationId xmlns:a16="http://schemas.microsoft.com/office/drawing/2014/main" id="{6C879F9F-BB2D-4C3D-96E8-4EDC41C25DD4}"/>
              </a:ext>
            </a:extLst>
          </p:cNvPr>
          <p:cNvGrpSpPr/>
          <p:nvPr/>
        </p:nvGrpSpPr>
        <p:grpSpPr>
          <a:xfrm>
            <a:off x="10057162" y="5386182"/>
            <a:ext cx="1996777" cy="1471818"/>
            <a:chOff x="9437215" y="129751"/>
            <a:chExt cx="2492974" cy="1877568"/>
          </a:xfrm>
        </p:grpSpPr>
        <p:pic>
          <p:nvPicPr>
            <p:cNvPr id="15" name="Tijdelijke aanduiding voor inhoud 7">
              <a:extLst>
                <a:ext uri="{FF2B5EF4-FFF2-40B4-BE49-F238E27FC236}">
                  <a16:creationId xmlns:a16="http://schemas.microsoft.com/office/drawing/2014/main" id="{DCA061A4-C03E-4F07-8C4E-C6CA4E452B3E}"/>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437215" y="129751"/>
              <a:ext cx="2492974" cy="1877568"/>
            </a:xfrm>
            <a:prstGeom prst="rect">
              <a:avLst/>
            </a:prstGeom>
          </p:spPr>
        </p:pic>
        <p:sp>
          <p:nvSpPr>
            <p:cNvPr id="16" name="Tekstvak 15">
              <a:extLst>
                <a:ext uri="{FF2B5EF4-FFF2-40B4-BE49-F238E27FC236}">
                  <a16:creationId xmlns:a16="http://schemas.microsoft.com/office/drawing/2014/main" id="{334AEF10-F9E4-40F1-9591-D1B1068C1949}"/>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spTree>
    <p:extLst>
      <p:ext uri="{BB962C8B-B14F-4D97-AF65-F5344CB8AC3E}">
        <p14:creationId xmlns:p14="http://schemas.microsoft.com/office/powerpoint/2010/main" val="1815559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60287CC8-5A09-441F-AE8C-4AC5F3C5372A}"/>
              </a:ext>
            </a:extLst>
          </p:cNvPr>
          <p:cNvPicPr>
            <a:picLocks noGrp="1" noChangeAspect="1"/>
          </p:cNvPicPr>
          <p:nvPr>
            <p:ph idx="1"/>
          </p:nvPr>
        </p:nvPicPr>
        <p:blipFill>
          <a:blip r:embed="rId2"/>
          <a:stretch>
            <a:fillRect/>
          </a:stretch>
        </p:blipFill>
        <p:spPr>
          <a:xfrm>
            <a:off x="2665621" y="1074781"/>
            <a:ext cx="7049728" cy="5291827"/>
          </a:xfrm>
          <a:prstGeom prst="rect">
            <a:avLst/>
          </a:prstGeom>
        </p:spPr>
      </p:pic>
      <p:grpSp>
        <p:nvGrpSpPr>
          <p:cNvPr id="7" name="Groep 6">
            <a:extLst>
              <a:ext uri="{FF2B5EF4-FFF2-40B4-BE49-F238E27FC236}">
                <a16:creationId xmlns:a16="http://schemas.microsoft.com/office/drawing/2014/main" id="{04446464-0906-40E4-952E-C4517C6D9773}"/>
              </a:ext>
            </a:extLst>
          </p:cNvPr>
          <p:cNvGrpSpPr/>
          <p:nvPr/>
        </p:nvGrpSpPr>
        <p:grpSpPr>
          <a:xfrm>
            <a:off x="10057162" y="5386182"/>
            <a:ext cx="1996777" cy="1471818"/>
            <a:chOff x="9437215" y="129751"/>
            <a:chExt cx="2492974" cy="1877568"/>
          </a:xfrm>
        </p:grpSpPr>
        <p:pic>
          <p:nvPicPr>
            <p:cNvPr id="8" name="Tijdelijke aanduiding voor inhoud 7">
              <a:extLst>
                <a:ext uri="{FF2B5EF4-FFF2-40B4-BE49-F238E27FC236}">
                  <a16:creationId xmlns:a16="http://schemas.microsoft.com/office/drawing/2014/main" id="{AA01349D-7221-4F3C-AAC5-B1B00D581D2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437215" y="129751"/>
              <a:ext cx="2492974" cy="1877568"/>
            </a:xfrm>
            <a:prstGeom prst="rect">
              <a:avLst/>
            </a:prstGeom>
          </p:spPr>
        </p:pic>
        <p:sp>
          <p:nvSpPr>
            <p:cNvPr id="9" name="Tekstvak 8">
              <a:extLst>
                <a:ext uri="{FF2B5EF4-FFF2-40B4-BE49-F238E27FC236}">
                  <a16:creationId xmlns:a16="http://schemas.microsoft.com/office/drawing/2014/main" id="{BCAA8CE6-78D7-44DD-9984-68CA73BEC359}"/>
                </a:ext>
              </a:extLst>
            </p:cNvPr>
            <p:cNvSpPr txBox="1"/>
            <p:nvPr/>
          </p:nvSpPr>
          <p:spPr>
            <a:xfrm>
              <a:off x="11040756" y="1144886"/>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2</a:t>
              </a:r>
            </a:p>
          </p:txBody>
        </p:sp>
      </p:grpSp>
      <p:sp>
        <p:nvSpPr>
          <p:cNvPr id="10" name="Rechthoek 9">
            <a:extLst>
              <a:ext uri="{FF2B5EF4-FFF2-40B4-BE49-F238E27FC236}">
                <a16:creationId xmlns:a16="http://schemas.microsoft.com/office/drawing/2014/main" id="{84756D66-347C-462B-B7E7-D0BBF52DDC2C}"/>
              </a:ext>
            </a:extLst>
          </p:cNvPr>
          <p:cNvSpPr/>
          <p:nvPr/>
        </p:nvSpPr>
        <p:spPr>
          <a:xfrm>
            <a:off x="1368963" y="366713"/>
            <a:ext cx="9972574" cy="553998"/>
          </a:xfrm>
          <a:prstGeom prst="rect">
            <a:avLst/>
          </a:prstGeom>
          <a:noFill/>
        </p:spPr>
        <p:txBody>
          <a:bodyPr wrap="square" rtlCol="0">
            <a:spAutoFit/>
          </a:bodyPr>
          <a:lstStyle/>
          <a:p>
            <a:r>
              <a:rPr lang="nl-BE" sz="3000">
                <a:solidFill>
                  <a:schemeClr val="tx2">
                    <a:lumMod val="50000"/>
                  </a:schemeClr>
                </a:solidFill>
                <a:latin typeface="Trebuchet MS" panose="020B0603020202020204" pitchFamily="34" charset="0"/>
              </a:rPr>
              <a:t>Stopdagboek</a:t>
            </a:r>
          </a:p>
        </p:txBody>
      </p:sp>
      <p:pic>
        <p:nvPicPr>
          <p:cNvPr id="11" name="Graphic 10" descr="EHBO-doos silhouet">
            <a:extLst>
              <a:ext uri="{FF2B5EF4-FFF2-40B4-BE49-F238E27FC236}">
                <a16:creationId xmlns:a16="http://schemas.microsoft.com/office/drawing/2014/main" id="{8F410B2C-534C-4BA6-9316-49A8F7D65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512" y="186512"/>
            <a:ext cx="914400" cy="914400"/>
          </a:xfrm>
          <a:prstGeom prst="rect">
            <a:avLst/>
          </a:prstGeom>
        </p:spPr>
      </p:pic>
    </p:spTree>
    <p:extLst>
      <p:ext uri="{BB962C8B-B14F-4D97-AF65-F5344CB8AC3E}">
        <p14:creationId xmlns:p14="http://schemas.microsoft.com/office/powerpoint/2010/main" val="481916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B8AA1E32-E34A-4384-8E7F-12D0D9FAF7BA}"/>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5752" r="9085"/>
          <a:stretch/>
        </p:blipFill>
        <p:spPr>
          <a:xfrm>
            <a:off x="2535936" y="670560"/>
            <a:ext cx="6851904" cy="6059424"/>
          </a:xfrm>
        </p:spPr>
      </p:pic>
      <p:sp>
        <p:nvSpPr>
          <p:cNvPr id="10" name="Tekstvak 9">
            <a:extLst>
              <a:ext uri="{FF2B5EF4-FFF2-40B4-BE49-F238E27FC236}">
                <a16:creationId xmlns:a16="http://schemas.microsoft.com/office/drawing/2014/main" id="{7BB0238A-0B17-4A26-B57E-614CCDD5A332}"/>
              </a:ext>
            </a:extLst>
          </p:cNvPr>
          <p:cNvSpPr txBox="1"/>
          <p:nvPr/>
        </p:nvSpPr>
        <p:spPr>
          <a:xfrm>
            <a:off x="4998720" y="2531302"/>
            <a:ext cx="2490111" cy="477054"/>
          </a:xfrm>
          <a:prstGeom prst="rect">
            <a:avLst/>
          </a:prstGeom>
          <a:noFill/>
        </p:spPr>
        <p:txBody>
          <a:bodyPr wrap="square" rtlCol="0">
            <a:spAutoFit/>
          </a:bodyPr>
          <a:lstStyle/>
          <a:p>
            <a:pPr algn="l"/>
            <a:r>
              <a:rPr lang="nl-BE" sz="2500">
                <a:latin typeface="Trebuchet MS" panose="020B0603020202020204" pitchFamily="34" charset="0"/>
              </a:rPr>
              <a:t>1. Lichamelijk</a:t>
            </a:r>
          </a:p>
        </p:txBody>
      </p:sp>
      <p:sp>
        <p:nvSpPr>
          <p:cNvPr id="11" name="Tekstvak 10">
            <a:extLst>
              <a:ext uri="{FF2B5EF4-FFF2-40B4-BE49-F238E27FC236}">
                <a16:creationId xmlns:a16="http://schemas.microsoft.com/office/drawing/2014/main" id="{AAC66043-0D0E-4B4E-9688-5577E581DA40}"/>
              </a:ext>
            </a:extLst>
          </p:cNvPr>
          <p:cNvSpPr txBox="1"/>
          <p:nvPr/>
        </p:nvSpPr>
        <p:spPr>
          <a:xfrm>
            <a:off x="3112843" y="4552955"/>
            <a:ext cx="2650914"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3. Psychologisch</a:t>
            </a:r>
          </a:p>
        </p:txBody>
      </p:sp>
      <p:sp>
        <p:nvSpPr>
          <p:cNvPr id="12" name="Tekstvak 11">
            <a:extLst>
              <a:ext uri="{FF2B5EF4-FFF2-40B4-BE49-F238E27FC236}">
                <a16:creationId xmlns:a16="http://schemas.microsoft.com/office/drawing/2014/main" id="{89B66E5E-5337-4FF3-8233-28938A5491DA}"/>
              </a:ext>
            </a:extLst>
          </p:cNvPr>
          <p:cNvSpPr txBox="1"/>
          <p:nvPr/>
        </p:nvSpPr>
        <p:spPr>
          <a:xfrm>
            <a:off x="6840523" y="4630643"/>
            <a:ext cx="1713186" cy="477054"/>
          </a:xfrm>
          <a:prstGeom prst="rect">
            <a:avLst/>
          </a:prstGeom>
          <a:noFill/>
        </p:spPr>
        <p:txBody>
          <a:bodyPr wrap="square" rtlCol="0">
            <a:spAutoFit/>
          </a:bodyPr>
          <a:lstStyle/>
          <a:p>
            <a:pPr algn="l"/>
            <a:r>
              <a:rPr lang="nl-BE" sz="2500">
                <a:latin typeface="Trebuchet MS" panose="020B0603020202020204" pitchFamily="34" charset="0"/>
              </a:rPr>
              <a:t>2. Gedrag</a:t>
            </a:r>
          </a:p>
        </p:txBody>
      </p:sp>
      <p:sp>
        <p:nvSpPr>
          <p:cNvPr id="13" name="Tekstvak 12">
            <a:extLst>
              <a:ext uri="{FF2B5EF4-FFF2-40B4-BE49-F238E27FC236}">
                <a16:creationId xmlns:a16="http://schemas.microsoft.com/office/drawing/2014/main" id="{45DB9956-D89F-48FD-A8D8-908AA8B9C12A}"/>
              </a:ext>
            </a:extLst>
          </p:cNvPr>
          <p:cNvSpPr txBox="1"/>
          <p:nvPr/>
        </p:nvSpPr>
        <p:spPr>
          <a:xfrm>
            <a:off x="5075430" y="3362471"/>
            <a:ext cx="2028496"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VERSLAVING</a:t>
            </a:r>
          </a:p>
        </p:txBody>
      </p:sp>
      <p:sp>
        <p:nvSpPr>
          <p:cNvPr id="17" name="Titel 1">
            <a:extLst>
              <a:ext uri="{FF2B5EF4-FFF2-40B4-BE49-F238E27FC236}">
                <a16:creationId xmlns:a16="http://schemas.microsoft.com/office/drawing/2014/main" id="{4E4EC9A8-5B5C-47F3-938C-7F6468AA49CD}"/>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t>Wat maakt stoppen niet eenvoudig?</a:t>
            </a:r>
          </a:p>
        </p:txBody>
      </p:sp>
    </p:spTree>
    <p:extLst>
      <p:ext uri="{BB962C8B-B14F-4D97-AF65-F5344CB8AC3E}">
        <p14:creationId xmlns:p14="http://schemas.microsoft.com/office/powerpoint/2010/main" val="1637309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tekst, illustratie&#10;&#10;Beschrijving is gegenereerd met zeer hoge betrouwbaarheid">
            <a:extLst>
              <a:ext uri="{FF2B5EF4-FFF2-40B4-BE49-F238E27FC236}">
                <a16:creationId xmlns:a16="http://schemas.microsoft.com/office/drawing/2014/main" id="{CE681862-A3BD-4788-BB8A-76372C43A1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22637" y="1866521"/>
            <a:ext cx="7143750" cy="3571875"/>
          </a:xfrm>
          <a:prstGeom prst="rect">
            <a:avLst/>
          </a:prstGeom>
        </p:spPr>
      </p:pic>
      <p:sp>
        <p:nvSpPr>
          <p:cNvPr id="7" name="Titel 1">
            <a:extLst>
              <a:ext uri="{FF2B5EF4-FFF2-40B4-BE49-F238E27FC236}">
                <a16:creationId xmlns:a16="http://schemas.microsoft.com/office/drawing/2014/main" id="{31B625BC-94F4-4DA0-A2B7-8101EF1B3DD5}"/>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solidFill>
                  <a:schemeClr val="tx2">
                    <a:lumMod val="50000"/>
                  </a:schemeClr>
                </a:solidFill>
              </a:rPr>
              <a:t>3. Roken is een psychologische verslaving</a:t>
            </a:r>
          </a:p>
        </p:txBody>
      </p:sp>
      <p:grpSp>
        <p:nvGrpSpPr>
          <p:cNvPr id="8" name="Groep 7">
            <a:extLst>
              <a:ext uri="{FF2B5EF4-FFF2-40B4-BE49-F238E27FC236}">
                <a16:creationId xmlns:a16="http://schemas.microsoft.com/office/drawing/2014/main" id="{7ACF1536-8DE5-4050-9B27-6B69EB48293E}"/>
              </a:ext>
            </a:extLst>
          </p:cNvPr>
          <p:cNvGrpSpPr/>
          <p:nvPr/>
        </p:nvGrpSpPr>
        <p:grpSpPr>
          <a:xfrm>
            <a:off x="10057162" y="5386182"/>
            <a:ext cx="1996777" cy="1471818"/>
            <a:chOff x="9437215" y="129751"/>
            <a:chExt cx="2492974" cy="1877568"/>
          </a:xfrm>
        </p:grpSpPr>
        <p:pic>
          <p:nvPicPr>
            <p:cNvPr id="9" name="Tijdelijke aanduiding voor inhoud 7">
              <a:extLst>
                <a:ext uri="{FF2B5EF4-FFF2-40B4-BE49-F238E27FC236}">
                  <a16:creationId xmlns:a16="http://schemas.microsoft.com/office/drawing/2014/main" id="{006C97F3-F584-4A38-BD22-A7D94342DDA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437215" y="129751"/>
              <a:ext cx="2492974" cy="1877568"/>
            </a:xfrm>
            <a:prstGeom prst="rect">
              <a:avLst/>
            </a:prstGeom>
          </p:spPr>
        </p:pic>
        <p:sp>
          <p:nvSpPr>
            <p:cNvPr id="10" name="Tekstvak 9">
              <a:extLst>
                <a:ext uri="{FF2B5EF4-FFF2-40B4-BE49-F238E27FC236}">
                  <a16:creationId xmlns:a16="http://schemas.microsoft.com/office/drawing/2014/main" id="{6D770690-2736-4470-8AE1-24E3086AA1F5}"/>
                </a:ext>
              </a:extLst>
            </p:cNvPr>
            <p:cNvSpPr txBox="1"/>
            <p:nvPr/>
          </p:nvSpPr>
          <p:spPr>
            <a:xfrm>
              <a:off x="9992323" y="1180595"/>
              <a:ext cx="402336" cy="471149"/>
            </a:xfrm>
            <a:prstGeom prst="rect">
              <a:avLst/>
            </a:prstGeom>
            <a:noFill/>
          </p:spPr>
          <p:txBody>
            <a:bodyPr wrap="square" rtlCol="0">
              <a:spAutoFit/>
            </a:bodyPr>
            <a:lstStyle/>
            <a:p>
              <a:pPr algn="l"/>
              <a:r>
                <a:rPr lang="nl-BE">
                  <a:solidFill>
                    <a:schemeClr val="tx2">
                      <a:lumMod val="50000"/>
                    </a:schemeClr>
                  </a:solidFill>
                  <a:latin typeface="Trebuchet MS" panose="020B0603020202020204" pitchFamily="34" charset="0"/>
                </a:rPr>
                <a:t>3</a:t>
              </a:r>
            </a:p>
          </p:txBody>
        </p:sp>
      </p:grpSp>
    </p:spTree>
    <p:extLst>
      <p:ext uri="{BB962C8B-B14F-4D97-AF65-F5344CB8AC3E}">
        <p14:creationId xmlns:p14="http://schemas.microsoft.com/office/powerpoint/2010/main" val="2806904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1B625BC-94F4-4DA0-A2B7-8101EF1B3DD5}"/>
              </a:ext>
            </a:extLst>
          </p:cNvPr>
          <p:cNvSpPr txBox="1">
            <a:spLocks/>
          </p:cNvSpPr>
          <p:nvPr/>
        </p:nvSpPr>
        <p:spPr>
          <a:xfrm>
            <a:off x="1702705" y="45984"/>
            <a:ext cx="10962610" cy="6318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endParaRPr lang="nl-BE">
              <a:solidFill>
                <a:schemeClr val="tx2">
                  <a:lumMod val="50000"/>
                </a:schemeClr>
              </a:solidFill>
            </a:endParaRPr>
          </a:p>
        </p:txBody>
      </p:sp>
      <p:sp>
        <p:nvSpPr>
          <p:cNvPr id="3" name="Tekstvak 2">
            <a:extLst>
              <a:ext uri="{FF2B5EF4-FFF2-40B4-BE49-F238E27FC236}">
                <a16:creationId xmlns:a16="http://schemas.microsoft.com/office/drawing/2014/main" id="{16AD5BA1-BEFD-4ED1-78FF-C6A403EF7D13}"/>
              </a:ext>
            </a:extLst>
          </p:cNvPr>
          <p:cNvSpPr txBox="1"/>
          <p:nvPr/>
        </p:nvSpPr>
        <p:spPr>
          <a:xfrm>
            <a:off x="4809965" y="3045720"/>
            <a:ext cx="6316744" cy="2015936"/>
          </a:xfrm>
          <a:prstGeom prst="rect">
            <a:avLst/>
          </a:prstGeom>
          <a:noFill/>
        </p:spPr>
        <p:txBody>
          <a:bodyPr wrap="square">
            <a:spAutoFit/>
          </a:bodyPr>
          <a:lstStyle/>
          <a:p>
            <a:pPr marL="342900" indent="-342900">
              <a:buFont typeface="Arial" panose="020B0604020202020204" pitchFamily="34" charset="0"/>
              <a:buChar char="•"/>
            </a:pPr>
            <a:r>
              <a:rPr lang="nl-BE" sz="2500" b="0" i="0" u="none" strike="noStrike" baseline="0">
                <a:solidFill>
                  <a:srgbClr val="221E1F"/>
                </a:solidFill>
                <a:latin typeface="Trebuchet MS" panose="020B0603020202020204" pitchFamily="34" charset="0"/>
              </a:rPr>
              <a:t>Voor mensen die roken heeft roken een bepaalde functie</a:t>
            </a:r>
            <a:r>
              <a:rPr lang="nl-BE" sz="2500">
                <a:solidFill>
                  <a:srgbClr val="221E1F"/>
                </a:solidFill>
                <a:latin typeface="Trebuchet MS" panose="020B0603020202020204" pitchFamily="34" charset="0"/>
              </a:rPr>
              <a:t>.</a:t>
            </a:r>
          </a:p>
          <a:p>
            <a:endParaRPr lang="nl-BE" sz="2500">
              <a:solidFill>
                <a:srgbClr val="221E1F"/>
              </a:solidFill>
              <a:latin typeface="Trebuchet MS" panose="020B0603020202020204" pitchFamily="34" charset="0"/>
            </a:endParaRPr>
          </a:p>
          <a:p>
            <a:pPr marL="342900" indent="-342900">
              <a:buFont typeface="Arial" panose="020B0604020202020204" pitchFamily="34" charset="0"/>
              <a:buChar char="•"/>
            </a:pPr>
            <a:r>
              <a:rPr lang="nl-BE" sz="2500" b="0" i="0" u="none" strike="noStrike" baseline="0">
                <a:solidFill>
                  <a:srgbClr val="221E1F"/>
                </a:solidFill>
                <a:latin typeface="Trebuchet MS" panose="020B0603020202020204" pitchFamily="34" charset="0"/>
              </a:rPr>
              <a:t>Roken wordt zo een strategie om met bepaalde situaties om te gaan. </a:t>
            </a:r>
            <a:endParaRPr lang="nl-BE" sz="2500">
              <a:latin typeface="Trebuchet MS" panose="020B0603020202020204" pitchFamily="34" charset="0"/>
            </a:endParaRPr>
          </a:p>
        </p:txBody>
      </p:sp>
      <p:pic>
        <p:nvPicPr>
          <p:cNvPr id="11" name="Afbeelding 10" descr="Afbeelding met tekst, Graphics, grafische vormgeving, Lettertype&#10;&#10;Automatisch gegenereerde beschrijving">
            <a:extLst>
              <a:ext uri="{FF2B5EF4-FFF2-40B4-BE49-F238E27FC236}">
                <a16:creationId xmlns:a16="http://schemas.microsoft.com/office/drawing/2014/main" id="{D206890C-182C-CAD4-5866-36C79DFA70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4396" y="361884"/>
            <a:ext cx="4255732" cy="2975688"/>
          </a:xfrm>
          <a:prstGeom prst="rect">
            <a:avLst/>
          </a:prstGeom>
        </p:spPr>
      </p:pic>
    </p:spTree>
    <p:extLst>
      <p:ext uri="{BB962C8B-B14F-4D97-AF65-F5344CB8AC3E}">
        <p14:creationId xmlns:p14="http://schemas.microsoft.com/office/powerpoint/2010/main" val="3994476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computer, elektronica, computer&#10;&#10;Beschrijving is gegenereerd met zeer hoge betrouwbaarheid">
            <a:extLst>
              <a:ext uri="{FF2B5EF4-FFF2-40B4-BE49-F238E27FC236}">
                <a16:creationId xmlns:a16="http://schemas.microsoft.com/office/drawing/2014/main" id="{032B0586-786E-461F-AF81-5797ECE1FC6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24039" y="1503781"/>
            <a:ext cx="2312277" cy="2312277"/>
          </a:xfrm>
          <a:prstGeom prst="rect">
            <a:avLst/>
          </a:prstGeom>
        </p:spPr>
      </p:pic>
      <p:pic>
        <p:nvPicPr>
          <p:cNvPr id="10" name="Afbeelding 9" descr="Afbeelding met tekst&#10;&#10;Beschrijving is gegenereerd met zeer hoge betrouwbaarheid">
            <a:extLst>
              <a:ext uri="{FF2B5EF4-FFF2-40B4-BE49-F238E27FC236}">
                <a16:creationId xmlns:a16="http://schemas.microsoft.com/office/drawing/2014/main" id="{F127CE5B-0999-40BA-A53D-B77596B1E9E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032835" y="2152167"/>
            <a:ext cx="2499365" cy="1210058"/>
          </a:xfrm>
          <a:prstGeom prst="rect">
            <a:avLst/>
          </a:prstGeom>
        </p:spPr>
      </p:pic>
      <p:pic>
        <p:nvPicPr>
          <p:cNvPr id="9" name="Afbeelding 8" descr="Afbeelding met persoon, binnen, restaurant, eettafel&#10;&#10;Beschrijving is gegenereerd met zeer hoge betrouwbaarheid">
            <a:extLst>
              <a:ext uri="{FF2B5EF4-FFF2-40B4-BE49-F238E27FC236}">
                <a16:creationId xmlns:a16="http://schemas.microsoft.com/office/drawing/2014/main" id="{2F5756D2-115D-4F0A-A9D3-98EBC208529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63746" y="2593852"/>
            <a:ext cx="3099817" cy="1976829"/>
          </a:xfrm>
          <a:prstGeom prst="rect">
            <a:avLst/>
          </a:prstGeom>
        </p:spPr>
      </p:pic>
      <p:pic>
        <p:nvPicPr>
          <p:cNvPr id="13" name="Afbeelding 12" descr="Afbeelding met tekst, winkel&#10;&#10;Beschrijving is gegenereerd met zeer hoge betrouwbaarheid">
            <a:extLst>
              <a:ext uri="{FF2B5EF4-FFF2-40B4-BE49-F238E27FC236}">
                <a16:creationId xmlns:a16="http://schemas.microsoft.com/office/drawing/2014/main" id="{DE297D57-84A1-43E8-B26B-E35BEE88466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906011" y="4100994"/>
            <a:ext cx="2837575" cy="1894490"/>
          </a:xfrm>
          <a:prstGeom prst="rect">
            <a:avLst/>
          </a:prstGeom>
        </p:spPr>
      </p:pic>
      <p:pic>
        <p:nvPicPr>
          <p:cNvPr id="4" name="Afbeelding 3">
            <a:extLst>
              <a:ext uri="{FF2B5EF4-FFF2-40B4-BE49-F238E27FC236}">
                <a16:creationId xmlns:a16="http://schemas.microsoft.com/office/drawing/2014/main" id="{3F1D5029-EF4F-4080-B3BE-B3407469C76A}"/>
              </a:ext>
            </a:extLst>
          </p:cNvPr>
          <p:cNvPicPr>
            <a:picLocks noChangeAspect="1"/>
          </p:cNvPicPr>
          <p:nvPr/>
        </p:nvPicPr>
        <p:blipFill>
          <a:blip r:embed="rId11"/>
          <a:stretch>
            <a:fillRect/>
          </a:stretch>
        </p:blipFill>
        <p:spPr>
          <a:xfrm>
            <a:off x="4159165" y="550284"/>
            <a:ext cx="3873671" cy="22069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84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6CAB-27B4-4D4E-D280-BBC5D6E58F91}"/>
              </a:ext>
            </a:extLst>
          </p:cNvPr>
          <p:cNvSpPr>
            <a:spLocks noGrp="1"/>
          </p:cNvSpPr>
          <p:nvPr>
            <p:ph type="title"/>
          </p:nvPr>
        </p:nvSpPr>
        <p:spPr/>
        <p:txBody>
          <a:bodyPr>
            <a:normAutofit/>
          </a:bodyPr>
          <a:lstStyle/>
          <a:p>
            <a:r>
              <a:rPr lang="nl-BE" sz="2800">
                <a:solidFill>
                  <a:schemeClr val="tx2">
                    <a:lumMod val="50000"/>
                  </a:schemeClr>
                </a:solidFill>
              </a:rPr>
              <a:t>(Schijnbare) voordelen </a:t>
            </a:r>
          </a:p>
        </p:txBody>
      </p:sp>
      <p:pic>
        <p:nvPicPr>
          <p:cNvPr id="4" name="Afbeelding 3" descr="Afbeelding met persoon, overdekt, meisje, koffiebeker&#10;&#10;Automatisch gegenereerde beschrijving">
            <a:extLst>
              <a:ext uri="{FF2B5EF4-FFF2-40B4-BE49-F238E27FC236}">
                <a16:creationId xmlns:a16="http://schemas.microsoft.com/office/drawing/2014/main" id="{E4B3A7EB-6135-E923-C4E7-FE8DBE17AC0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35960" y="1654504"/>
            <a:ext cx="3856973" cy="2015268"/>
          </a:xfrm>
          <a:prstGeom prst="rect">
            <a:avLst/>
          </a:prstGeom>
        </p:spPr>
      </p:pic>
      <p:pic>
        <p:nvPicPr>
          <p:cNvPr id="5" name="Afbeelding 4" descr="Afbeelding met tekst, grafische vormgeving, Graphics, silhouet&#10;&#10;Automatisch gegenereerde beschrijving">
            <a:extLst>
              <a:ext uri="{FF2B5EF4-FFF2-40B4-BE49-F238E27FC236}">
                <a16:creationId xmlns:a16="http://schemas.microsoft.com/office/drawing/2014/main" id="{360228E6-5EC6-200B-439A-28B879C6553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036657" y="4343429"/>
            <a:ext cx="2502663" cy="1628370"/>
          </a:xfrm>
          <a:prstGeom prst="rect">
            <a:avLst/>
          </a:prstGeom>
        </p:spPr>
      </p:pic>
      <p:pic>
        <p:nvPicPr>
          <p:cNvPr id="6" name="Afbeelding 5" descr="Afbeelding met Graphics, clipart, ontwerp&#10;&#10;Automatisch gegenereerde beschrijving">
            <a:extLst>
              <a:ext uri="{FF2B5EF4-FFF2-40B4-BE49-F238E27FC236}">
                <a16:creationId xmlns:a16="http://schemas.microsoft.com/office/drawing/2014/main" id="{7ECBC372-69A2-E0D8-9D26-D9FFE605D4C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739051" y="4136540"/>
            <a:ext cx="2133911" cy="2133911"/>
          </a:xfrm>
          <a:prstGeom prst="rect">
            <a:avLst/>
          </a:prstGeom>
        </p:spPr>
      </p:pic>
      <p:pic>
        <p:nvPicPr>
          <p:cNvPr id="7" name="Afbeelding 6" descr="Afbeelding met schets, clipart, ontwerp&#10;&#10;Automatisch gegenereerde beschrijving">
            <a:extLst>
              <a:ext uri="{FF2B5EF4-FFF2-40B4-BE49-F238E27FC236}">
                <a16:creationId xmlns:a16="http://schemas.microsoft.com/office/drawing/2014/main" id="{654173E4-8E35-10CB-8A7F-BBB8407DDB0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461876" y="1700386"/>
            <a:ext cx="1969386" cy="1969386"/>
          </a:xfrm>
          <a:prstGeom prst="rect">
            <a:avLst/>
          </a:prstGeom>
        </p:spPr>
      </p:pic>
    </p:spTree>
    <p:extLst>
      <p:ext uri="{BB962C8B-B14F-4D97-AF65-F5344CB8AC3E}">
        <p14:creationId xmlns:p14="http://schemas.microsoft.com/office/powerpoint/2010/main" val="293604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1977A-5451-E7E8-04C5-698FC2328A2E}"/>
              </a:ext>
            </a:extLst>
          </p:cNvPr>
          <p:cNvSpPr>
            <a:spLocks noGrp="1"/>
          </p:cNvSpPr>
          <p:nvPr>
            <p:ph type="ctrTitle"/>
          </p:nvPr>
        </p:nvSpPr>
        <p:spPr>
          <a:xfrm>
            <a:off x="762001" y="762001"/>
            <a:ext cx="5333999" cy="1475116"/>
          </a:xfrm>
        </p:spPr>
        <p:txBody>
          <a:bodyPr anchor="t">
            <a:normAutofit/>
          </a:bodyPr>
          <a:lstStyle/>
          <a:p>
            <a:pPr algn="l"/>
            <a:r>
              <a:rPr lang="nl-BE" sz="4400" b="1">
                <a:solidFill>
                  <a:srgbClr val="DA002F"/>
                </a:solidFill>
                <a:latin typeface="Trebuchet MS" panose="020B0603020202020204" pitchFamily="34" charset="0"/>
              </a:rPr>
              <a:t>Stap 1: Motivatie</a:t>
            </a:r>
          </a:p>
        </p:txBody>
      </p:sp>
      <p:pic>
        <p:nvPicPr>
          <p:cNvPr id="12" name="Afbeelding 11" descr="Afbeelding met tekst, hemel, buitenshuis, wolk&#10;&#10;Automatisch gegenereerde beschrijving">
            <a:extLst>
              <a:ext uri="{FF2B5EF4-FFF2-40B4-BE49-F238E27FC236}">
                <a16:creationId xmlns:a16="http://schemas.microsoft.com/office/drawing/2014/main" id="{812C39F2-0B4A-AF90-37E2-4E76D7149C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90666" y="1718391"/>
            <a:ext cx="5144688" cy="3421218"/>
          </a:xfrm>
          <a:prstGeom prst="rect">
            <a:avLst/>
          </a:prstGeom>
        </p:spPr>
      </p:pic>
      <p:pic>
        <p:nvPicPr>
          <p:cNvPr id="5" name="Afbeelding 4" descr="Afbeelding met tekst, Lettertype, wit, ontwerp&#10;&#10;Automatisch gegenereerde beschrijving">
            <a:extLst>
              <a:ext uri="{FF2B5EF4-FFF2-40B4-BE49-F238E27FC236}">
                <a16:creationId xmlns:a16="http://schemas.microsoft.com/office/drawing/2014/main" id="{1C92728B-0F6E-D36A-945D-546EAD86BF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452323" y="1718391"/>
            <a:ext cx="2422958" cy="3421218"/>
          </a:xfrm>
          <a:prstGeom prst="rect">
            <a:avLst/>
          </a:prstGeom>
        </p:spPr>
      </p:pic>
    </p:spTree>
    <p:extLst>
      <p:ext uri="{BB962C8B-B14F-4D97-AF65-F5344CB8AC3E}">
        <p14:creationId xmlns:p14="http://schemas.microsoft.com/office/powerpoint/2010/main" val="3949699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86CAB-27B4-4D4E-D280-BBC5D6E58F91}"/>
              </a:ext>
            </a:extLst>
          </p:cNvPr>
          <p:cNvSpPr>
            <a:spLocks noGrp="1"/>
          </p:cNvSpPr>
          <p:nvPr>
            <p:ph type="title"/>
          </p:nvPr>
        </p:nvSpPr>
        <p:spPr/>
        <p:txBody>
          <a:bodyPr>
            <a:normAutofit/>
          </a:bodyPr>
          <a:lstStyle/>
          <a:p>
            <a:r>
              <a:rPr lang="nl-BE" sz="2800">
                <a:solidFill>
                  <a:schemeClr val="tx2">
                    <a:lumMod val="50000"/>
                  </a:schemeClr>
                </a:solidFill>
              </a:rPr>
              <a:t>Alternatieven </a:t>
            </a:r>
          </a:p>
        </p:txBody>
      </p:sp>
      <p:pic>
        <p:nvPicPr>
          <p:cNvPr id="3" name="Graphic 2">
            <a:extLst>
              <a:ext uri="{FF2B5EF4-FFF2-40B4-BE49-F238E27FC236}">
                <a16:creationId xmlns:a16="http://schemas.microsoft.com/office/drawing/2014/main" id="{F46A99EF-3A0A-065C-5652-D1B59E52947F}"/>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5414708" y="749348"/>
            <a:ext cx="2232271" cy="2232271"/>
          </a:xfrm>
          <a:prstGeom prst="rect">
            <a:avLst/>
          </a:prstGeom>
        </p:spPr>
      </p:pic>
      <p:pic>
        <p:nvPicPr>
          <p:cNvPr id="8" name="Afbeelding 7">
            <a:extLst>
              <a:ext uri="{FF2B5EF4-FFF2-40B4-BE49-F238E27FC236}">
                <a16:creationId xmlns:a16="http://schemas.microsoft.com/office/drawing/2014/main" id="{D3AB3AB2-F531-7CC5-B973-B5C464963F9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983097" y="1954906"/>
            <a:ext cx="1729145" cy="2367172"/>
          </a:xfrm>
          <a:prstGeom prst="rect">
            <a:avLst/>
          </a:prstGeom>
        </p:spPr>
      </p:pic>
      <p:pic>
        <p:nvPicPr>
          <p:cNvPr id="9" name="Afbeelding 8">
            <a:extLst>
              <a:ext uri="{FF2B5EF4-FFF2-40B4-BE49-F238E27FC236}">
                <a16:creationId xmlns:a16="http://schemas.microsoft.com/office/drawing/2014/main" id="{7583AF9A-D763-A3B9-1794-3D77C8A5115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66704" y="2111778"/>
            <a:ext cx="3286642" cy="2053427"/>
          </a:xfrm>
          <a:prstGeom prst="rect">
            <a:avLst/>
          </a:prstGeom>
        </p:spPr>
      </p:pic>
      <p:pic>
        <p:nvPicPr>
          <p:cNvPr id="10" name="Afbeelding 9" descr="Afbeelding met tekst, buitenshuis, tekenfilm, speelgoed&#10;&#10;Automatisch gegenereerde beschrijving">
            <a:extLst>
              <a:ext uri="{FF2B5EF4-FFF2-40B4-BE49-F238E27FC236}">
                <a16:creationId xmlns:a16="http://schemas.microsoft.com/office/drawing/2014/main" id="{CF5A1CEF-9955-81F0-F886-C20491B55C5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225688" y="4783120"/>
            <a:ext cx="2610313" cy="1709755"/>
          </a:xfrm>
          <a:prstGeom prst="rect">
            <a:avLst/>
          </a:prstGeom>
        </p:spPr>
      </p:pic>
    </p:spTree>
    <p:extLst>
      <p:ext uri="{BB962C8B-B14F-4D97-AF65-F5344CB8AC3E}">
        <p14:creationId xmlns:p14="http://schemas.microsoft.com/office/powerpoint/2010/main" val="1132062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vasthouden, staand, poseren&#10;&#10;Automatisch gegenereerde beschrijving">
            <a:extLst>
              <a:ext uri="{FF2B5EF4-FFF2-40B4-BE49-F238E27FC236}">
                <a16:creationId xmlns:a16="http://schemas.microsoft.com/office/drawing/2014/main" id="{E057DE65-AA92-435F-8C15-E6EB479A5EAB}"/>
              </a:ext>
            </a:extLst>
          </p:cNvPr>
          <p:cNvPicPr>
            <a:picLocks noChangeAspect="1"/>
          </p:cNvPicPr>
          <p:nvPr/>
        </p:nvPicPr>
        <p:blipFill>
          <a:blip r:embed="rId2"/>
          <a:stretch>
            <a:fillRect/>
          </a:stretch>
        </p:blipFill>
        <p:spPr>
          <a:xfrm>
            <a:off x="0" y="0"/>
            <a:ext cx="12192000" cy="6858000"/>
          </a:xfrm>
          <a:prstGeom prst="rect">
            <a:avLst/>
          </a:prstGeom>
        </p:spPr>
      </p:pic>
      <p:sp>
        <p:nvSpPr>
          <p:cNvPr id="11266" name="Rectangle 2">
            <a:extLst>
              <a:ext uri="{FF2B5EF4-FFF2-40B4-BE49-F238E27FC236}">
                <a16:creationId xmlns:a16="http://schemas.microsoft.com/office/drawing/2014/main" id="{5B73FDDB-AE52-4BFA-92BA-48AA53DF37C3}"/>
              </a:ext>
            </a:extLst>
          </p:cNvPr>
          <p:cNvSpPr>
            <a:spLocks noGrp="1" noChangeArrowheads="1"/>
          </p:cNvSpPr>
          <p:nvPr>
            <p:ph type="title"/>
          </p:nvPr>
        </p:nvSpPr>
        <p:spPr>
          <a:xfrm>
            <a:off x="1894115" y="83976"/>
            <a:ext cx="9050694" cy="933831"/>
          </a:xfrm>
        </p:spPr>
        <p:txBody>
          <a:bodyPr>
            <a:normAutofit/>
          </a:bodyPr>
          <a:lstStyle/>
          <a:p>
            <a:pPr algn="ctr">
              <a:defRPr/>
            </a:pPr>
            <a:r>
              <a:rPr lang="nl-NL" altLang="nl-BE" sz="2800"/>
              <a:t>Wat helpt jullie nog om met emoties om te gaan op momenten dat je niet kan roken?</a:t>
            </a:r>
          </a:p>
        </p:txBody>
      </p:sp>
      <p:pic>
        <p:nvPicPr>
          <p:cNvPr id="6" name="Graphic 5" descr="Chatballon met effen opvulling">
            <a:extLst>
              <a:ext uri="{FF2B5EF4-FFF2-40B4-BE49-F238E27FC236}">
                <a16:creationId xmlns:a16="http://schemas.microsoft.com/office/drawing/2014/main" id="{7930AD72-1A44-4959-A1BE-072C83D22A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946" y="4996601"/>
            <a:ext cx="1129246" cy="1129246"/>
          </a:xfrm>
          <a:prstGeom prst="rect">
            <a:avLst/>
          </a:prstGeom>
        </p:spPr>
      </p:pic>
      <p:sp>
        <p:nvSpPr>
          <p:cNvPr id="2" name="Tekstvak 1">
            <a:extLst>
              <a:ext uri="{FF2B5EF4-FFF2-40B4-BE49-F238E27FC236}">
                <a16:creationId xmlns:a16="http://schemas.microsoft.com/office/drawing/2014/main" id="{76103025-5059-828F-683B-9144B8668D70}"/>
              </a:ext>
            </a:extLst>
          </p:cNvPr>
          <p:cNvSpPr txBox="1"/>
          <p:nvPr/>
        </p:nvSpPr>
        <p:spPr>
          <a:xfrm>
            <a:off x="695325" y="5875618"/>
            <a:ext cx="1247775" cy="584775"/>
          </a:xfrm>
          <a:prstGeom prst="rect">
            <a:avLst/>
          </a:prstGeom>
          <a:noFill/>
        </p:spPr>
        <p:txBody>
          <a:bodyPr wrap="square" rtlCol="0">
            <a:spAutoFit/>
          </a:bodyPr>
          <a:lstStyle/>
          <a:p>
            <a:pPr algn="l"/>
            <a:r>
              <a:rPr lang="nl-BE" sz="3200">
                <a:solidFill>
                  <a:srgbClr val="FFC000"/>
                </a:solidFill>
                <a:latin typeface="Trebuchet MS" panose="020B0603020202020204" pitchFamily="34" charset="0"/>
              </a:rPr>
              <a:t>CHAT</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D643745-3183-EFDB-2510-C4331FB03920}"/>
              </a:ext>
            </a:extLst>
          </p:cNvPr>
          <p:cNvPicPr>
            <a:picLocks noChangeAspect="1"/>
          </p:cNvPicPr>
          <p:nvPr/>
        </p:nvPicPr>
        <p:blipFill>
          <a:blip r:embed="rId3"/>
          <a:stretch>
            <a:fillRect/>
          </a:stretch>
        </p:blipFill>
        <p:spPr>
          <a:xfrm>
            <a:off x="1115615" y="2779694"/>
            <a:ext cx="4742993" cy="1292465"/>
          </a:xfrm>
          <a:prstGeom prst="rect">
            <a:avLst/>
          </a:prstGeom>
        </p:spPr>
      </p:pic>
      <p:cxnSp>
        <p:nvCxnSpPr>
          <p:cNvPr id="13" name="Straight Connector 12">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EA323"/>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CBEEA096-F359-55AE-E89D-5E67A35836DD}"/>
              </a:ext>
            </a:extLst>
          </p:cNvPr>
          <p:cNvPicPr>
            <a:picLocks noChangeAspect="1"/>
          </p:cNvPicPr>
          <p:nvPr/>
        </p:nvPicPr>
        <p:blipFill>
          <a:blip r:embed="rId4"/>
          <a:stretch>
            <a:fillRect/>
          </a:stretch>
        </p:blipFill>
        <p:spPr>
          <a:xfrm>
            <a:off x="6343240" y="1123527"/>
            <a:ext cx="4558751" cy="4604800"/>
          </a:xfrm>
          <a:prstGeom prst="rect">
            <a:avLst/>
          </a:prstGeom>
        </p:spPr>
      </p:pic>
      <p:sp>
        <p:nvSpPr>
          <p:cNvPr id="7" name="Titel 1">
            <a:extLst>
              <a:ext uri="{FF2B5EF4-FFF2-40B4-BE49-F238E27FC236}">
                <a16:creationId xmlns:a16="http://schemas.microsoft.com/office/drawing/2014/main" id="{31B625BC-94F4-4DA0-A2B7-8101EF1B3DD5}"/>
              </a:ext>
            </a:extLst>
          </p:cNvPr>
          <p:cNvSpPr txBox="1">
            <a:spLocks/>
          </p:cNvSpPr>
          <p:nvPr/>
        </p:nvSpPr>
        <p:spPr>
          <a:xfrm>
            <a:off x="1702705" y="45984"/>
            <a:ext cx="10962610" cy="6318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endParaRPr lang="nl-BE">
              <a:solidFill>
                <a:schemeClr val="tx2">
                  <a:lumMod val="50000"/>
                </a:schemeClr>
              </a:solidFill>
            </a:endParaRPr>
          </a:p>
        </p:txBody>
      </p:sp>
    </p:spTree>
    <p:extLst>
      <p:ext uri="{BB962C8B-B14F-4D97-AF65-F5344CB8AC3E}">
        <p14:creationId xmlns:p14="http://schemas.microsoft.com/office/powerpoint/2010/main" val="264991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7">
            <a:extLst>
              <a:ext uri="{FF2B5EF4-FFF2-40B4-BE49-F238E27FC236}">
                <a16:creationId xmlns:a16="http://schemas.microsoft.com/office/drawing/2014/main" id="{B74C380E-B195-44D2-AEB2-EB0E0323F4A6}"/>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5752" r="9085"/>
          <a:stretch/>
        </p:blipFill>
        <p:spPr>
          <a:xfrm>
            <a:off x="2535936" y="670560"/>
            <a:ext cx="6851904" cy="6059424"/>
          </a:xfrm>
        </p:spPr>
      </p:pic>
      <p:sp>
        <p:nvSpPr>
          <p:cNvPr id="15" name="Tekstvak 14">
            <a:extLst>
              <a:ext uri="{FF2B5EF4-FFF2-40B4-BE49-F238E27FC236}">
                <a16:creationId xmlns:a16="http://schemas.microsoft.com/office/drawing/2014/main" id="{CCB3F5C2-4922-4F50-AC1D-48D9DC3C5313}"/>
              </a:ext>
            </a:extLst>
          </p:cNvPr>
          <p:cNvSpPr txBox="1"/>
          <p:nvPr/>
        </p:nvSpPr>
        <p:spPr>
          <a:xfrm>
            <a:off x="4998720" y="2531302"/>
            <a:ext cx="2490111"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1. Lichamelijk</a:t>
            </a:r>
          </a:p>
        </p:txBody>
      </p:sp>
      <p:sp>
        <p:nvSpPr>
          <p:cNvPr id="16" name="Tekstvak 15">
            <a:extLst>
              <a:ext uri="{FF2B5EF4-FFF2-40B4-BE49-F238E27FC236}">
                <a16:creationId xmlns:a16="http://schemas.microsoft.com/office/drawing/2014/main" id="{0AFEFE57-253B-4801-8EFB-90BDF07D94B7}"/>
              </a:ext>
            </a:extLst>
          </p:cNvPr>
          <p:cNvSpPr txBox="1"/>
          <p:nvPr/>
        </p:nvSpPr>
        <p:spPr>
          <a:xfrm>
            <a:off x="3112843" y="4552955"/>
            <a:ext cx="2650914"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3. Psychologisch</a:t>
            </a:r>
          </a:p>
        </p:txBody>
      </p:sp>
      <p:sp>
        <p:nvSpPr>
          <p:cNvPr id="17" name="Tekstvak 16">
            <a:extLst>
              <a:ext uri="{FF2B5EF4-FFF2-40B4-BE49-F238E27FC236}">
                <a16:creationId xmlns:a16="http://schemas.microsoft.com/office/drawing/2014/main" id="{C9E9985C-B40F-45A6-8FFB-AF2FF08DCAB9}"/>
              </a:ext>
            </a:extLst>
          </p:cNvPr>
          <p:cNvSpPr txBox="1"/>
          <p:nvPr/>
        </p:nvSpPr>
        <p:spPr>
          <a:xfrm>
            <a:off x="6840523" y="4630643"/>
            <a:ext cx="1713186"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2. Gedrag</a:t>
            </a:r>
          </a:p>
        </p:txBody>
      </p:sp>
      <p:sp>
        <p:nvSpPr>
          <p:cNvPr id="18" name="Tekstvak 17">
            <a:extLst>
              <a:ext uri="{FF2B5EF4-FFF2-40B4-BE49-F238E27FC236}">
                <a16:creationId xmlns:a16="http://schemas.microsoft.com/office/drawing/2014/main" id="{4E121E27-B373-4685-80B7-95E3DACCEC36}"/>
              </a:ext>
            </a:extLst>
          </p:cNvPr>
          <p:cNvSpPr txBox="1"/>
          <p:nvPr/>
        </p:nvSpPr>
        <p:spPr>
          <a:xfrm>
            <a:off x="5097517" y="3682732"/>
            <a:ext cx="2028496" cy="477054"/>
          </a:xfrm>
          <a:prstGeom prst="rect">
            <a:avLst/>
          </a:prstGeom>
          <a:noFill/>
        </p:spPr>
        <p:txBody>
          <a:bodyPr wrap="square" rtlCol="0">
            <a:spAutoFit/>
          </a:bodyPr>
          <a:lstStyle/>
          <a:p>
            <a:pPr algn="l"/>
            <a:r>
              <a:rPr lang="nl-BE" sz="2500">
                <a:solidFill>
                  <a:schemeClr val="bg2"/>
                </a:solidFill>
                <a:latin typeface="Trebuchet MS" panose="020B0603020202020204" pitchFamily="34" charset="0"/>
              </a:rPr>
              <a:t>VERSLAVING</a:t>
            </a:r>
          </a:p>
        </p:txBody>
      </p:sp>
      <p:sp>
        <p:nvSpPr>
          <p:cNvPr id="19" name="Titel 1">
            <a:extLst>
              <a:ext uri="{FF2B5EF4-FFF2-40B4-BE49-F238E27FC236}">
                <a16:creationId xmlns:a16="http://schemas.microsoft.com/office/drawing/2014/main" id="{04376E93-6D90-4491-925A-697EE2C3A96D}"/>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t>Je moet aan de slag met alle 3 de factoren!!!</a:t>
            </a:r>
          </a:p>
        </p:txBody>
      </p:sp>
    </p:spTree>
    <p:extLst>
      <p:ext uri="{BB962C8B-B14F-4D97-AF65-F5344CB8AC3E}">
        <p14:creationId xmlns:p14="http://schemas.microsoft.com/office/powerpoint/2010/main" val="1322892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84D70-FA03-D881-0230-3AF974FCB6D7}"/>
              </a:ext>
            </a:extLst>
          </p:cNvPr>
          <p:cNvSpPr>
            <a:spLocks noGrp="1"/>
          </p:cNvSpPr>
          <p:nvPr>
            <p:ph type="title"/>
          </p:nvPr>
        </p:nvSpPr>
        <p:spPr/>
        <p:txBody>
          <a:bodyPr/>
          <a:lstStyle/>
          <a:p>
            <a:r>
              <a:rPr lang="nl-BE"/>
              <a:t>Stap 3: Kies je methode</a:t>
            </a:r>
          </a:p>
        </p:txBody>
      </p:sp>
      <p:pic>
        <p:nvPicPr>
          <p:cNvPr id="4" name="Afbeelding 3" descr="Papieren vliegtuig die een driehoek vormen met daarop een geel papieren vliegtuig">
            <a:extLst>
              <a:ext uri="{FF2B5EF4-FFF2-40B4-BE49-F238E27FC236}">
                <a16:creationId xmlns:a16="http://schemas.microsoft.com/office/drawing/2014/main" id="{16967B01-EFDA-BA9D-AC92-1B34DF25E356}"/>
              </a:ext>
            </a:extLst>
          </p:cNvPr>
          <p:cNvPicPr>
            <a:picLocks noChangeAspect="1"/>
          </p:cNvPicPr>
          <p:nvPr/>
        </p:nvPicPr>
        <p:blipFill>
          <a:blip r:embed="rId2"/>
          <a:stretch>
            <a:fillRect/>
          </a:stretch>
        </p:blipFill>
        <p:spPr>
          <a:xfrm>
            <a:off x="2558231" y="1709241"/>
            <a:ext cx="6938194" cy="4162235"/>
          </a:xfrm>
          <a:prstGeom prst="rect">
            <a:avLst/>
          </a:prstGeom>
        </p:spPr>
      </p:pic>
    </p:spTree>
    <p:extLst>
      <p:ext uri="{BB962C8B-B14F-4D97-AF65-F5344CB8AC3E}">
        <p14:creationId xmlns:p14="http://schemas.microsoft.com/office/powerpoint/2010/main" val="1438785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7990B-7096-F525-5467-83B1B1D71720}"/>
              </a:ext>
            </a:extLst>
          </p:cNvPr>
          <p:cNvSpPr>
            <a:spLocks noGrp="1"/>
          </p:cNvSpPr>
          <p:nvPr>
            <p:ph type="title"/>
          </p:nvPr>
        </p:nvSpPr>
        <p:spPr/>
        <p:txBody>
          <a:bodyPr/>
          <a:lstStyle/>
          <a:p>
            <a:r>
              <a:rPr lang="nl-BE"/>
              <a:t>Stap 3: je eigen methode kiezen</a:t>
            </a:r>
          </a:p>
        </p:txBody>
      </p:sp>
      <p:sp>
        <p:nvSpPr>
          <p:cNvPr id="7" name="Content Placeholder 2">
            <a:extLst>
              <a:ext uri="{FF2B5EF4-FFF2-40B4-BE49-F238E27FC236}">
                <a16:creationId xmlns:a16="http://schemas.microsoft.com/office/drawing/2014/main" id="{4476B92B-689C-DC81-F050-16C8EBB14524}"/>
              </a:ext>
            </a:extLst>
          </p:cNvPr>
          <p:cNvSpPr>
            <a:spLocks noGrp="1"/>
          </p:cNvSpPr>
          <p:nvPr/>
        </p:nvSpPr>
        <p:spPr>
          <a:xfrm>
            <a:off x="857869" y="1817634"/>
            <a:ext cx="5335473" cy="523240"/>
          </a:xfrm>
          <a:prstGeom prst="homePlate">
            <a:avLst/>
          </a:prstGeom>
          <a:solidFill>
            <a:schemeClr val="accent2"/>
          </a:solidFill>
        </p:spPr>
        <p:txBody>
          <a:bodyPr vert="horz" lIns="360000" tIns="45720" rIns="36000" bIns="45720" rtlCol="0" anchor="ctr">
            <a:normAutofit/>
          </a:bodyPr>
          <a:lstStyle>
            <a:lvl1pPr marL="0" indent="0" algn="l" defTabSz="914400" rtl="0" eaLnBrk="1" latinLnBrk="0" hangingPunct="1">
              <a:lnSpc>
                <a:spcPct val="100000"/>
              </a:lnSpc>
              <a:spcBef>
                <a:spcPts val="2400"/>
              </a:spcBef>
              <a:buFontTx/>
              <a:buNone/>
              <a:defRPr sz="2000" b="1" kern="1200">
                <a:solidFill>
                  <a:schemeClr val="bg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rebuchet MS"/>
              </a:rPr>
              <a:t>Cold turkey – </a:t>
            </a:r>
            <a:r>
              <a:rPr lang="en-US" err="1">
                <a:latin typeface="Trebuchet MS"/>
              </a:rPr>
              <a:t>afbouwen</a:t>
            </a:r>
            <a:endParaRPr lang="en-US"/>
          </a:p>
        </p:txBody>
      </p:sp>
      <p:sp>
        <p:nvSpPr>
          <p:cNvPr id="8" name="Content Placeholder 2">
            <a:extLst>
              <a:ext uri="{FF2B5EF4-FFF2-40B4-BE49-F238E27FC236}">
                <a16:creationId xmlns:a16="http://schemas.microsoft.com/office/drawing/2014/main" id="{C16B3139-5067-3A86-EB22-CC623950478D}"/>
              </a:ext>
            </a:extLst>
          </p:cNvPr>
          <p:cNvSpPr txBox="1">
            <a:spLocks/>
          </p:cNvSpPr>
          <p:nvPr/>
        </p:nvSpPr>
        <p:spPr>
          <a:xfrm>
            <a:off x="857870" y="2452613"/>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chemeClr val="bg1"/>
                </a:solidFill>
                <a:latin typeface="Trebuchet MS"/>
              </a:rPr>
              <a:t>Medicatie</a:t>
            </a:r>
            <a:r>
              <a:rPr lang="en-US" sz="2000" b="1">
                <a:solidFill>
                  <a:schemeClr val="bg1"/>
                </a:solidFill>
                <a:latin typeface="Trebuchet MS"/>
              </a:rPr>
              <a:t> - </a:t>
            </a:r>
            <a:r>
              <a:rPr lang="en-US" sz="2000" b="1" err="1">
                <a:solidFill>
                  <a:schemeClr val="bg1"/>
                </a:solidFill>
                <a:latin typeface="Trebuchet MS"/>
              </a:rPr>
              <a:t>substitutie</a:t>
            </a:r>
            <a:endParaRPr lang="en-US" sz="2000" b="1">
              <a:solidFill>
                <a:schemeClr val="bg1"/>
              </a:solidFill>
              <a:latin typeface="Trebuchet MS"/>
            </a:endParaRPr>
          </a:p>
        </p:txBody>
      </p:sp>
      <p:sp>
        <p:nvSpPr>
          <p:cNvPr id="9" name="Content Placeholder 2">
            <a:extLst>
              <a:ext uri="{FF2B5EF4-FFF2-40B4-BE49-F238E27FC236}">
                <a16:creationId xmlns:a16="http://schemas.microsoft.com/office/drawing/2014/main" id="{B9BF470D-29B0-8926-163C-5843B2DDB9F0}"/>
              </a:ext>
            </a:extLst>
          </p:cNvPr>
          <p:cNvSpPr txBox="1">
            <a:spLocks/>
          </p:cNvSpPr>
          <p:nvPr/>
        </p:nvSpPr>
        <p:spPr>
          <a:xfrm>
            <a:off x="857869" y="3744368"/>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Trebuchet MS"/>
              </a:rPr>
              <a:t>Alleen of in </a:t>
            </a:r>
            <a:r>
              <a:rPr lang="en-US" sz="2000" b="1" err="1">
                <a:solidFill>
                  <a:schemeClr val="bg1"/>
                </a:solidFill>
                <a:latin typeface="Trebuchet MS"/>
              </a:rPr>
              <a:t>groep</a:t>
            </a:r>
            <a:endParaRPr lang="en-US" sz="2000" b="1">
              <a:solidFill>
                <a:schemeClr val="bg1"/>
              </a:solidFill>
              <a:latin typeface="Trebuchet MS"/>
            </a:endParaRPr>
          </a:p>
        </p:txBody>
      </p:sp>
      <p:sp>
        <p:nvSpPr>
          <p:cNvPr id="10" name="Content Placeholder 2">
            <a:extLst>
              <a:ext uri="{FF2B5EF4-FFF2-40B4-BE49-F238E27FC236}">
                <a16:creationId xmlns:a16="http://schemas.microsoft.com/office/drawing/2014/main" id="{1927C275-0124-93FD-D0AE-7C1FEF9380BA}"/>
              </a:ext>
            </a:extLst>
          </p:cNvPr>
          <p:cNvSpPr txBox="1">
            <a:spLocks/>
          </p:cNvSpPr>
          <p:nvPr/>
        </p:nvSpPr>
        <p:spPr>
          <a:xfrm>
            <a:off x="857869" y="4381264"/>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chemeClr val="bg1"/>
                </a:solidFill>
                <a:latin typeface="Trebuchet MS"/>
              </a:rPr>
              <a:t>Boek</a:t>
            </a:r>
            <a:r>
              <a:rPr lang="en-US" sz="2000" b="1">
                <a:solidFill>
                  <a:schemeClr val="bg1"/>
                </a:solidFill>
                <a:latin typeface="Trebuchet MS"/>
              </a:rPr>
              <a:t>(</a:t>
            </a:r>
            <a:r>
              <a:rPr lang="en-US" sz="2000" b="1" err="1">
                <a:solidFill>
                  <a:schemeClr val="bg1"/>
                </a:solidFill>
                <a:latin typeface="Trebuchet MS"/>
              </a:rPr>
              <a:t>en</a:t>
            </a:r>
            <a:r>
              <a:rPr lang="en-US" sz="2000" b="1">
                <a:solidFill>
                  <a:schemeClr val="bg1"/>
                </a:solidFill>
                <a:latin typeface="Trebuchet MS"/>
              </a:rPr>
              <a:t>)</a:t>
            </a:r>
          </a:p>
        </p:txBody>
      </p:sp>
      <p:sp>
        <p:nvSpPr>
          <p:cNvPr id="11" name="Content Placeholder 2">
            <a:extLst>
              <a:ext uri="{FF2B5EF4-FFF2-40B4-BE49-F238E27FC236}">
                <a16:creationId xmlns:a16="http://schemas.microsoft.com/office/drawing/2014/main" id="{CADF7DFF-6230-CA3F-80D8-A7A148E6AC2E}"/>
              </a:ext>
            </a:extLst>
          </p:cNvPr>
          <p:cNvSpPr txBox="1">
            <a:spLocks/>
          </p:cNvSpPr>
          <p:nvPr/>
        </p:nvSpPr>
        <p:spPr>
          <a:xfrm>
            <a:off x="857869" y="5078259"/>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chemeClr val="bg1"/>
                </a:solidFill>
                <a:latin typeface="Trebuchet MS"/>
              </a:rPr>
              <a:t>Alternatieve</a:t>
            </a:r>
            <a:r>
              <a:rPr lang="en-US" sz="2000" b="1">
                <a:solidFill>
                  <a:schemeClr val="bg1"/>
                </a:solidFill>
                <a:latin typeface="Trebuchet MS"/>
              </a:rPr>
              <a:t> </a:t>
            </a:r>
            <a:r>
              <a:rPr lang="en-US" sz="2000" b="1" err="1">
                <a:solidFill>
                  <a:schemeClr val="bg1"/>
                </a:solidFill>
                <a:latin typeface="Trebuchet MS"/>
              </a:rPr>
              <a:t>geneeswijzen</a:t>
            </a:r>
            <a:endParaRPr lang="en-US" sz="2000" b="1">
              <a:solidFill>
                <a:schemeClr val="bg1"/>
              </a:solidFill>
              <a:latin typeface="Trebuchet MS"/>
            </a:endParaRPr>
          </a:p>
        </p:txBody>
      </p:sp>
      <p:sp>
        <p:nvSpPr>
          <p:cNvPr id="13" name="Content Placeholder 2">
            <a:extLst>
              <a:ext uri="{FF2B5EF4-FFF2-40B4-BE49-F238E27FC236}">
                <a16:creationId xmlns:a16="http://schemas.microsoft.com/office/drawing/2014/main" id="{6CF73EE8-67A0-72ED-29FB-540B2468C7C6}"/>
              </a:ext>
            </a:extLst>
          </p:cNvPr>
          <p:cNvSpPr txBox="1">
            <a:spLocks/>
          </p:cNvSpPr>
          <p:nvPr/>
        </p:nvSpPr>
        <p:spPr>
          <a:xfrm>
            <a:off x="857869" y="3122260"/>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chemeClr val="bg1"/>
                </a:solidFill>
                <a:latin typeface="Trebuchet MS"/>
              </a:rPr>
              <a:t>Elektronische</a:t>
            </a:r>
            <a:r>
              <a:rPr lang="en-US" sz="2000" b="1">
                <a:solidFill>
                  <a:schemeClr val="bg1"/>
                </a:solidFill>
                <a:latin typeface="Trebuchet MS"/>
              </a:rPr>
              <a:t> </a:t>
            </a:r>
            <a:r>
              <a:rPr lang="en-US" sz="2000" b="1" err="1">
                <a:solidFill>
                  <a:schemeClr val="bg1"/>
                </a:solidFill>
                <a:latin typeface="Trebuchet MS"/>
              </a:rPr>
              <a:t>sigaret</a:t>
            </a:r>
            <a:endParaRPr lang="en-US" sz="2000" b="1">
              <a:solidFill>
                <a:schemeClr val="bg1"/>
              </a:solidFill>
              <a:latin typeface="Trebuchet MS"/>
            </a:endParaRPr>
          </a:p>
        </p:txBody>
      </p:sp>
    </p:spTree>
    <p:extLst>
      <p:ext uri="{BB962C8B-B14F-4D97-AF65-F5344CB8AC3E}">
        <p14:creationId xmlns:p14="http://schemas.microsoft.com/office/powerpoint/2010/main" val="2704270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0FA8-0E49-80FA-F09A-8EC46F200EFB}"/>
              </a:ext>
            </a:extLst>
          </p:cNvPr>
          <p:cNvSpPr>
            <a:spLocks noGrp="1"/>
          </p:cNvSpPr>
          <p:nvPr>
            <p:ph type="title"/>
          </p:nvPr>
        </p:nvSpPr>
        <p:spPr/>
        <p:txBody>
          <a:bodyPr/>
          <a:lstStyle/>
          <a:p>
            <a:r>
              <a:rPr lang="en-US" err="1">
                <a:latin typeface="Trebuchet MS"/>
              </a:rPr>
              <a:t>Stoppen</a:t>
            </a:r>
            <a:r>
              <a:rPr lang="en-US">
                <a:latin typeface="Trebuchet MS"/>
              </a:rPr>
              <a:t> met </a:t>
            </a:r>
            <a:r>
              <a:rPr lang="en-US" err="1">
                <a:latin typeface="Trebuchet MS"/>
              </a:rPr>
              <a:t>roken</a:t>
            </a:r>
            <a:r>
              <a:rPr lang="en-US">
                <a:latin typeface="Trebuchet MS"/>
              </a:rPr>
              <a:t>? Wie </a:t>
            </a:r>
            <a:r>
              <a:rPr lang="en-US" err="1">
                <a:latin typeface="Trebuchet MS"/>
              </a:rPr>
              <a:t>kan</a:t>
            </a:r>
            <a:r>
              <a:rPr lang="en-US">
                <a:latin typeface="Trebuchet MS"/>
              </a:rPr>
              <a:t> je </a:t>
            </a:r>
            <a:r>
              <a:rPr lang="en-US" err="1">
                <a:latin typeface="Trebuchet MS"/>
              </a:rPr>
              <a:t>helpen</a:t>
            </a:r>
            <a:r>
              <a:rPr lang="en-US">
                <a:latin typeface="Trebuchet MS"/>
              </a:rPr>
              <a:t>:</a:t>
            </a:r>
            <a:endParaRPr lang="en-US" b="0">
              <a:latin typeface="Trebuchet MS"/>
            </a:endParaRPr>
          </a:p>
        </p:txBody>
      </p:sp>
      <p:sp>
        <p:nvSpPr>
          <p:cNvPr id="7" name="Content Placeholder 2">
            <a:extLst>
              <a:ext uri="{FF2B5EF4-FFF2-40B4-BE49-F238E27FC236}">
                <a16:creationId xmlns:a16="http://schemas.microsoft.com/office/drawing/2014/main" id="{D11EE20D-05D4-5512-8C9D-3F914E653620}"/>
              </a:ext>
            </a:extLst>
          </p:cNvPr>
          <p:cNvSpPr>
            <a:spLocks noGrp="1"/>
          </p:cNvSpPr>
          <p:nvPr/>
        </p:nvSpPr>
        <p:spPr>
          <a:xfrm>
            <a:off x="613207" y="1771156"/>
            <a:ext cx="5335473" cy="523240"/>
          </a:xfrm>
          <a:prstGeom prst="homePlate">
            <a:avLst/>
          </a:prstGeom>
          <a:solidFill>
            <a:schemeClr val="accent2"/>
          </a:solidFill>
        </p:spPr>
        <p:txBody>
          <a:bodyPr vert="horz" lIns="360000" tIns="45720" rIns="36000" bIns="45720" rtlCol="0" anchor="ctr">
            <a:normAutofit/>
          </a:bodyPr>
          <a:lstStyle>
            <a:lvl1pPr marL="0" indent="0" algn="l" defTabSz="914400" rtl="0" eaLnBrk="1" latinLnBrk="0" hangingPunct="1">
              <a:lnSpc>
                <a:spcPct val="100000"/>
              </a:lnSpc>
              <a:spcBef>
                <a:spcPts val="2400"/>
              </a:spcBef>
              <a:buFontTx/>
              <a:buNone/>
              <a:defRPr sz="2000" b="1" kern="1200">
                <a:solidFill>
                  <a:schemeClr val="bg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rebuchet MS"/>
              </a:rPr>
              <a:t>1. </a:t>
            </a:r>
            <a:r>
              <a:rPr lang="en-US" err="1">
                <a:latin typeface="Trebuchet MS"/>
              </a:rPr>
              <a:t>Huisarts</a:t>
            </a:r>
            <a:r>
              <a:rPr lang="en-US">
                <a:latin typeface="Trebuchet MS"/>
              </a:rPr>
              <a:t> - apotheker</a:t>
            </a:r>
            <a:endParaRPr lang="en-US"/>
          </a:p>
        </p:txBody>
      </p:sp>
      <p:sp>
        <p:nvSpPr>
          <p:cNvPr id="8" name="Content Placeholder 2">
            <a:extLst>
              <a:ext uri="{FF2B5EF4-FFF2-40B4-BE49-F238E27FC236}">
                <a16:creationId xmlns:a16="http://schemas.microsoft.com/office/drawing/2014/main" id="{D7A308FD-5362-7987-3182-A76824C5BF96}"/>
              </a:ext>
            </a:extLst>
          </p:cNvPr>
          <p:cNvSpPr txBox="1">
            <a:spLocks/>
          </p:cNvSpPr>
          <p:nvPr/>
        </p:nvSpPr>
        <p:spPr>
          <a:xfrm>
            <a:off x="613206" y="2595619"/>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Trebuchet MS"/>
              </a:rPr>
              <a:t>2. Tabakstop.be</a:t>
            </a:r>
          </a:p>
        </p:txBody>
      </p:sp>
      <p:sp>
        <p:nvSpPr>
          <p:cNvPr id="9" name="Content Placeholder 2">
            <a:extLst>
              <a:ext uri="{FF2B5EF4-FFF2-40B4-BE49-F238E27FC236}">
                <a16:creationId xmlns:a16="http://schemas.microsoft.com/office/drawing/2014/main" id="{2EE71D57-3C73-C078-62BF-1A7BDFE3BDAB}"/>
              </a:ext>
            </a:extLst>
          </p:cNvPr>
          <p:cNvSpPr txBox="1">
            <a:spLocks/>
          </p:cNvSpPr>
          <p:nvPr/>
        </p:nvSpPr>
        <p:spPr>
          <a:xfrm>
            <a:off x="613206" y="3420083"/>
            <a:ext cx="5335473" cy="523240"/>
          </a:xfrm>
          <a:prstGeom prst="homePlate">
            <a:avLst/>
          </a:prstGeom>
          <a:solidFill>
            <a:schemeClr val="accent2"/>
          </a:solidFill>
        </p:spPr>
        <p:txBody>
          <a:bodyPr vert="horz" lIns="360000" tIns="45720" rIns="36000" bIns="45720" rtlCol="0" anchor="ctr">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Trebuchet MS"/>
              </a:rPr>
              <a:t>3. </a:t>
            </a:r>
            <a:r>
              <a:rPr lang="en-US" sz="2000" b="1" err="1">
                <a:solidFill>
                  <a:schemeClr val="bg1"/>
                </a:solidFill>
                <a:latin typeface="Trebuchet MS"/>
              </a:rPr>
              <a:t>Begeleiding</a:t>
            </a:r>
            <a:r>
              <a:rPr lang="en-US" sz="2000" b="1">
                <a:solidFill>
                  <a:schemeClr val="bg1"/>
                </a:solidFill>
                <a:latin typeface="Trebuchet MS"/>
              </a:rPr>
              <a:t> door </a:t>
            </a:r>
            <a:r>
              <a:rPr lang="en-US" sz="2000" b="1" err="1">
                <a:solidFill>
                  <a:schemeClr val="bg1"/>
                </a:solidFill>
                <a:latin typeface="Trebuchet MS"/>
              </a:rPr>
              <a:t>een</a:t>
            </a:r>
            <a:r>
              <a:rPr lang="en-US" sz="2000" b="1">
                <a:solidFill>
                  <a:schemeClr val="bg1"/>
                </a:solidFill>
                <a:latin typeface="Trebuchet MS"/>
              </a:rPr>
              <a:t> tabacoloog</a:t>
            </a:r>
          </a:p>
        </p:txBody>
      </p:sp>
      <p:sp>
        <p:nvSpPr>
          <p:cNvPr id="10" name="Content Placeholder 2">
            <a:extLst>
              <a:ext uri="{FF2B5EF4-FFF2-40B4-BE49-F238E27FC236}">
                <a16:creationId xmlns:a16="http://schemas.microsoft.com/office/drawing/2014/main" id="{702DEAD5-0453-87E6-F1A9-B1D51C42C37D}"/>
              </a:ext>
            </a:extLst>
          </p:cNvPr>
          <p:cNvSpPr txBox="1">
            <a:spLocks/>
          </p:cNvSpPr>
          <p:nvPr/>
        </p:nvSpPr>
        <p:spPr>
          <a:xfrm>
            <a:off x="613206" y="4284759"/>
            <a:ext cx="5335473" cy="523240"/>
          </a:xfrm>
          <a:prstGeom prst="homePlate">
            <a:avLst/>
          </a:prstGeom>
          <a:solidFill>
            <a:schemeClr val="accent2"/>
          </a:solidFill>
        </p:spPr>
        <p:txBody>
          <a:bodyPr vert="horz" lIns="360000" tIns="45720" rIns="36000" bIns="45720" rtlCol="0" anchor="ctr">
            <a:normAutofit fontScale="85000" lnSpcReduction="20000"/>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Trebuchet MS"/>
              </a:rPr>
              <a:t>4. </a:t>
            </a:r>
            <a:r>
              <a:rPr lang="en-US" sz="2000" b="1" err="1">
                <a:solidFill>
                  <a:schemeClr val="bg1"/>
                </a:solidFill>
                <a:latin typeface="Trebuchet MS"/>
              </a:rPr>
              <a:t>Begeleiding</a:t>
            </a:r>
            <a:r>
              <a:rPr lang="en-US" sz="2000" b="1">
                <a:solidFill>
                  <a:schemeClr val="bg1"/>
                </a:solidFill>
                <a:latin typeface="Trebuchet MS"/>
              </a:rPr>
              <a:t> </a:t>
            </a:r>
            <a:r>
              <a:rPr lang="en-US" sz="2000" b="1" err="1">
                <a:solidFill>
                  <a:schemeClr val="bg1"/>
                </a:solidFill>
                <a:latin typeface="Trebuchet MS"/>
              </a:rPr>
              <a:t>bij</a:t>
            </a:r>
            <a:r>
              <a:rPr lang="en-US" sz="2000" b="1">
                <a:solidFill>
                  <a:schemeClr val="bg1"/>
                </a:solidFill>
                <a:latin typeface="Trebuchet MS"/>
              </a:rPr>
              <a:t> </a:t>
            </a:r>
            <a:r>
              <a:rPr lang="en-US" sz="2000" b="1" err="1">
                <a:solidFill>
                  <a:schemeClr val="bg1"/>
                </a:solidFill>
                <a:latin typeface="Trebuchet MS"/>
              </a:rPr>
              <a:t>een</a:t>
            </a:r>
            <a:r>
              <a:rPr lang="en-US" sz="2000" b="1">
                <a:solidFill>
                  <a:schemeClr val="bg1"/>
                </a:solidFill>
                <a:latin typeface="Trebuchet MS"/>
              </a:rPr>
              <a:t> </a:t>
            </a:r>
            <a:r>
              <a:rPr lang="en-US" sz="2000" b="1" err="1">
                <a:solidFill>
                  <a:schemeClr val="bg1"/>
                </a:solidFill>
                <a:latin typeface="Trebuchet MS"/>
              </a:rPr>
              <a:t>tabacoloog</a:t>
            </a:r>
            <a:r>
              <a:rPr lang="en-US" sz="2000" b="1">
                <a:solidFill>
                  <a:schemeClr val="bg1"/>
                </a:solidFill>
                <a:latin typeface="Trebuchet MS"/>
              </a:rPr>
              <a:t> van </a:t>
            </a:r>
            <a:r>
              <a:rPr lang="en-US" sz="2000" b="1" err="1">
                <a:solidFill>
                  <a:schemeClr val="bg1"/>
                </a:solidFill>
                <a:latin typeface="Trebuchet MS"/>
              </a:rPr>
              <a:t>Solidaris</a:t>
            </a:r>
            <a:r>
              <a:rPr lang="en-US" sz="2000" b="1">
                <a:solidFill>
                  <a:schemeClr val="bg1"/>
                </a:solidFill>
                <a:latin typeface="Trebuchet MS"/>
              </a:rPr>
              <a:t>: </a:t>
            </a:r>
            <a:r>
              <a:rPr lang="en-US" sz="2000" b="1" err="1">
                <a:solidFill>
                  <a:schemeClr val="bg1"/>
                </a:solidFill>
                <a:latin typeface="Trebuchet MS"/>
              </a:rPr>
              <a:t>jouw</a:t>
            </a:r>
            <a:r>
              <a:rPr lang="en-US" sz="2000" b="1">
                <a:solidFill>
                  <a:schemeClr val="bg1"/>
                </a:solidFill>
                <a:latin typeface="Trebuchet MS"/>
              </a:rPr>
              <a:t> </a:t>
            </a:r>
            <a:r>
              <a:rPr lang="en-US" sz="2000" b="1" err="1">
                <a:solidFill>
                  <a:schemeClr val="bg1"/>
                </a:solidFill>
                <a:latin typeface="Trebuchet MS"/>
              </a:rPr>
              <a:t>ledenvoordeel</a:t>
            </a:r>
            <a:endParaRPr lang="en-US" sz="2000" b="1">
              <a:solidFill>
                <a:schemeClr val="bg1"/>
              </a:solidFill>
              <a:latin typeface="Trebuchet MS"/>
            </a:endParaRPr>
          </a:p>
        </p:txBody>
      </p:sp>
      <p:pic>
        <p:nvPicPr>
          <p:cNvPr id="11" name="Afbeelding 4">
            <a:extLst>
              <a:ext uri="{FF2B5EF4-FFF2-40B4-BE49-F238E27FC236}">
                <a16:creationId xmlns:a16="http://schemas.microsoft.com/office/drawing/2014/main" id="{2C648D9A-8845-471A-A40A-6902DDAF5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056" y="2206690"/>
            <a:ext cx="5011711" cy="244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301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1B816-C03F-1796-184B-D1A484E3723D}"/>
              </a:ext>
            </a:extLst>
          </p:cNvPr>
          <p:cNvSpPr>
            <a:spLocks noGrp="1"/>
          </p:cNvSpPr>
          <p:nvPr>
            <p:ph type="title"/>
          </p:nvPr>
        </p:nvSpPr>
        <p:spPr>
          <a:xfrm>
            <a:off x="614695" y="388075"/>
            <a:ext cx="10962610" cy="986523"/>
          </a:xfrm>
        </p:spPr>
        <p:txBody>
          <a:bodyPr/>
          <a:lstStyle/>
          <a:p>
            <a:pPr marL="514350" indent="-514350">
              <a:buAutoNum type="arabicPeriod"/>
            </a:pPr>
            <a:r>
              <a:rPr lang="en-US" err="1"/>
              <a:t>Huisarts</a:t>
            </a:r>
            <a:r>
              <a:rPr lang="en-US"/>
              <a:t> - Apotheker</a:t>
            </a:r>
            <a:endParaRPr lang="en-US" b="0"/>
          </a:p>
        </p:txBody>
      </p:sp>
      <p:sp>
        <p:nvSpPr>
          <p:cNvPr id="7" name="Text Placeholder 4">
            <a:extLst>
              <a:ext uri="{FF2B5EF4-FFF2-40B4-BE49-F238E27FC236}">
                <a16:creationId xmlns:a16="http://schemas.microsoft.com/office/drawing/2014/main" id="{8763E1C8-7A07-3B88-44DE-844F14B6653C}"/>
              </a:ext>
            </a:extLst>
          </p:cNvPr>
          <p:cNvSpPr>
            <a:spLocks noGrp="1"/>
          </p:cNvSpPr>
          <p:nvPr/>
        </p:nvSpPr>
        <p:spPr>
          <a:xfrm>
            <a:off x="804654" y="2225027"/>
            <a:ext cx="7474647" cy="273526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2400"/>
              </a:spcBef>
              <a:buFontTx/>
              <a:buNone/>
              <a:defRPr sz="2000" kern="1200">
                <a:solidFill>
                  <a:schemeClr val="tx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r>
              <a:rPr lang="en-US" err="1">
                <a:latin typeface="Trebuchet MS"/>
              </a:rPr>
              <a:t>Geeft</a:t>
            </a:r>
            <a:r>
              <a:rPr lang="en-US">
                <a:latin typeface="Trebuchet MS"/>
              </a:rPr>
              <a:t> </a:t>
            </a:r>
            <a:r>
              <a:rPr lang="en-US" err="1">
                <a:latin typeface="Trebuchet MS"/>
              </a:rPr>
              <a:t>advies</a:t>
            </a:r>
            <a:r>
              <a:rPr lang="en-US">
                <a:latin typeface="Trebuchet MS"/>
              </a:rPr>
              <a:t> over </a:t>
            </a:r>
            <a:r>
              <a:rPr lang="en-US" err="1">
                <a:latin typeface="Trebuchet MS"/>
              </a:rPr>
              <a:t>stoppen</a:t>
            </a:r>
            <a:r>
              <a:rPr lang="en-US">
                <a:latin typeface="Trebuchet MS"/>
              </a:rPr>
              <a:t> met </a:t>
            </a:r>
            <a:r>
              <a:rPr lang="en-US" err="1">
                <a:latin typeface="Trebuchet MS"/>
              </a:rPr>
              <a:t>roken</a:t>
            </a:r>
            <a:endParaRPr lang="en-US">
              <a:latin typeface="Trebuchet MS"/>
            </a:endParaRPr>
          </a:p>
          <a:p>
            <a:pPr marL="342900" indent="-342900">
              <a:buFont typeface="Arial"/>
              <a:buChar char="•"/>
            </a:pPr>
            <a:r>
              <a:rPr lang="en-US" err="1">
                <a:latin typeface="Trebuchet MS"/>
              </a:rPr>
              <a:t>Schrijft</a:t>
            </a:r>
            <a:r>
              <a:rPr lang="en-US">
                <a:latin typeface="Trebuchet MS"/>
              </a:rPr>
              <a:t> </a:t>
            </a:r>
            <a:r>
              <a:rPr lang="en-US" err="1">
                <a:latin typeface="Trebuchet MS"/>
              </a:rPr>
              <a:t>hulpmiddelen</a:t>
            </a:r>
            <a:r>
              <a:rPr lang="en-US">
                <a:latin typeface="Trebuchet MS"/>
              </a:rPr>
              <a:t> </a:t>
            </a:r>
            <a:r>
              <a:rPr lang="en-US" err="1">
                <a:latin typeface="Trebuchet MS"/>
              </a:rPr>
              <a:t>voor</a:t>
            </a:r>
            <a:r>
              <a:rPr lang="en-US">
                <a:latin typeface="Trebuchet MS"/>
              </a:rPr>
              <a:t> </a:t>
            </a:r>
            <a:r>
              <a:rPr lang="en-US" err="1">
                <a:latin typeface="Trebuchet MS"/>
              </a:rPr>
              <a:t>zoals</a:t>
            </a:r>
            <a:r>
              <a:rPr lang="en-US">
                <a:latin typeface="Trebuchet MS"/>
              </a:rPr>
              <a:t> </a:t>
            </a:r>
            <a:r>
              <a:rPr lang="en-US" err="1">
                <a:latin typeface="Trebuchet MS"/>
              </a:rPr>
              <a:t>nicotinevervangers</a:t>
            </a:r>
            <a:r>
              <a:rPr lang="en-US">
                <a:latin typeface="Trebuchet MS"/>
              </a:rPr>
              <a:t> of </a:t>
            </a:r>
            <a:r>
              <a:rPr lang="en-US" err="1">
                <a:latin typeface="Trebuchet MS"/>
              </a:rPr>
              <a:t>medicatie</a:t>
            </a:r>
            <a:r>
              <a:rPr lang="en-US">
                <a:latin typeface="Trebuchet MS"/>
              </a:rPr>
              <a:t> op </a:t>
            </a:r>
            <a:r>
              <a:rPr lang="en-US" err="1">
                <a:latin typeface="Trebuchet MS"/>
              </a:rPr>
              <a:t>voorschrift</a:t>
            </a:r>
            <a:r>
              <a:rPr lang="en-US">
                <a:latin typeface="Trebuchet MS"/>
              </a:rPr>
              <a:t> (</a:t>
            </a:r>
            <a:r>
              <a:rPr lang="en-US" err="1">
                <a:latin typeface="Trebuchet MS"/>
              </a:rPr>
              <a:t>huisarts</a:t>
            </a:r>
            <a:r>
              <a:rPr lang="en-US">
                <a:latin typeface="Trebuchet MS"/>
              </a:rPr>
              <a:t>)</a:t>
            </a:r>
            <a:endParaRPr lang="en-US"/>
          </a:p>
        </p:txBody>
      </p:sp>
      <p:pic>
        <p:nvPicPr>
          <p:cNvPr id="8" name="Graphic 13" descr="Klembord silhouet">
            <a:extLst>
              <a:ext uri="{FF2B5EF4-FFF2-40B4-BE49-F238E27FC236}">
                <a16:creationId xmlns:a16="http://schemas.microsoft.com/office/drawing/2014/main" id="{263AA50F-7D2A-24E6-0A47-8A268D1A7E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1965441"/>
            <a:ext cx="834745" cy="834745"/>
          </a:xfrm>
          <a:prstGeom prst="rect">
            <a:avLst/>
          </a:prstGeom>
        </p:spPr>
      </p:pic>
      <p:pic>
        <p:nvPicPr>
          <p:cNvPr id="9" name="Graphic 11" descr="Mannelijke arts silhouet">
            <a:extLst>
              <a:ext uri="{FF2B5EF4-FFF2-40B4-BE49-F238E27FC236}">
                <a16:creationId xmlns:a16="http://schemas.microsoft.com/office/drawing/2014/main" id="{A47A5D24-BF14-078E-0AF4-E52C7F4D5D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697" y="202592"/>
            <a:ext cx="914400" cy="914400"/>
          </a:xfrm>
          <a:prstGeom prst="rect">
            <a:avLst/>
          </a:prstGeom>
        </p:spPr>
      </p:pic>
      <p:pic>
        <p:nvPicPr>
          <p:cNvPr id="10" name="Graphic 10" descr="Vrouwelijke arts silhouet">
            <a:extLst>
              <a:ext uri="{FF2B5EF4-FFF2-40B4-BE49-F238E27FC236}">
                <a16:creationId xmlns:a16="http://schemas.microsoft.com/office/drawing/2014/main" id="{A35438AB-FDCB-DC97-25A3-9F4B5B48C8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60000">
            <a:off x="5638801" y="411394"/>
            <a:ext cx="914400" cy="914400"/>
          </a:xfrm>
          <a:prstGeom prst="rect">
            <a:avLst/>
          </a:prstGeom>
        </p:spPr>
      </p:pic>
      <p:pic>
        <p:nvPicPr>
          <p:cNvPr id="11" name="Graphic 7" descr="Medicijnen silhouet">
            <a:extLst>
              <a:ext uri="{FF2B5EF4-FFF2-40B4-BE49-F238E27FC236}">
                <a16:creationId xmlns:a16="http://schemas.microsoft.com/office/drawing/2014/main" id="{642DDB7D-C789-A7E8-DD04-477EE38CF0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
            <a:off x="7822101" y="2679569"/>
            <a:ext cx="914400" cy="914400"/>
          </a:xfrm>
          <a:prstGeom prst="rect">
            <a:avLst/>
          </a:prstGeom>
        </p:spPr>
      </p:pic>
    </p:spTree>
    <p:extLst>
      <p:ext uri="{BB962C8B-B14F-4D97-AF65-F5344CB8AC3E}">
        <p14:creationId xmlns:p14="http://schemas.microsoft.com/office/powerpoint/2010/main" val="2491803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3349-E291-5484-71A5-55E2707D4CA5}"/>
              </a:ext>
            </a:extLst>
          </p:cNvPr>
          <p:cNvSpPr>
            <a:spLocks noGrp="1"/>
          </p:cNvSpPr>
          <p:nvPr>
            <p:ph type="title"/>
          </p:nvPr>
        </p:nvSpPr>
        <p:spPr/>
        <p:txBody>
          <a:bodyPr/>
          <a:lstStyle/>
          <a:p>
            <a:r>
              <a:rPr lang="en-US"/>
              <a:t>2. Tabakstop.be</a:t>
            </a:r>
            <a:endParaRPr lang="en-US" b="0"/>
          </a:p>
        </p:txBody>
      </p:sp>
      <p:sp>
        <p:nvSpPr>
          <p:cNvPr id="7" name="Text Placeholder 4">
            <a:extLst>
              <a:ext uri="{FF2B5EF4-FFF2-40B4-BE49-F238E27FC236}">
                <a16:creationId xmlns:a16="http://schemas.microsoft.com/office/drawing/2014/main" id="{9FA8FE18-633F-E0CD-EFAA-4C51370DB569}"/>
              </a:ext>
            </a:extLst>
          </p:cNvPr>
          <p:cNvSpPr>
            <a:spLocks noGrp="1"/>
          </p:cNvSpPr>
          <p:nvPr/>
        </p:nvSpPr>
        <p:spPr>
          <a:xfrm>
            <a:off x="904243" y="1908156"/>
            <a:ext cx="5972418" cy="344761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2400"/>
              </a:spcBef>
              <a:buFontTx/>
              <a:buNone/>
              <a:defRPr sz="2000" kern="1200">
                <a:solidFill>
                  <a:schemeClr val="tx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r>
              <a:rPr lang="en-US">
                <a:latin typeface="Trebuchet MS"/>
              </a:rPr>
              <a:t>Gratis </a:t>
            </a:r>
            <a:r>
              <a:rPr lang="en-US" err="1">
                <a:latin typeface="Trebuchet MS"/>
              </a:rPr>
              <a:t>telefonische</a:t>
            </a:r>
            <a:r>
              <a:rPr lang="en-US">
                <a:latin typeface="Trebuchet MS"/>
              </a:rPr>
              <a:t> </a:t>
            </a:r>
            <a:r>
              <a:rPr lang="en-US" err="1">
                <a:latin typeface="Trebuchet MS"/>
              </a:rPr>
              <a:t>begeleiding</a:t>
            </a:r>
            <a:r>
              <a:rPr lang="en-US">
                <a:latin typeface="Trebuchet MS"/>
              </a:rPr>
              <a:t> + website</a:t>
            </a:r>
          </a:p>
          <a:p>
            <a:pPr marL="342900" indent="-342900">
              <a:buFont typeface="Arial"/>
              <a:buChar char="•"/>
            </a:pPr>
            <a:r>
              <a:rPr lang="en-US" err="1">
                <a:latin typeface="Trebuchet MS"/>
              </a:rPr>
              <a:t>Professionele</a:t>
            </a:r>
            <a:r>
              <a:rPr lang="en-US">
                <a:latin typeface="Trebuchet MS"/>
              </a:rPr>
              <a:t> tabacologen: </a:t>
            </a:r>
          </a:p>
          <a:p>
            <a:pPr marL="609600" lvl="1" indent="-342900">
              <a:buFont typeface="Arial"/>
              <a:buChar char="•"/>
            </a:pPr>
            <a:r>
              <a:rPr lang="en-US" sz="2000" err="1">
                <a:latin typeface="Trebuchet MS"/>
              </a:rPr>
              <a:t>advies</a:t>
            </a:r>
            <a:endParaRPr lang="en-US" sz="2000">
              <a:latin typeface="Trebuchet MS"/>
            </a:endParaRPr>
          </a:p>
          <a:p>
            <a:pPr marL="609600" lvl="1" indent="-342900">
              <a:buFont typeface="Arial"/>
              <a:buChar char="•"/>
            </a:pPr>
            <a:r>
              <a:rPr lang="en-US" sz="2000" err="1">
                <a:latin typeface="Trebuchet MS"/>
              </a:rPr>
              <a:t>steun</a:t>
            </a:r>
            <a:r>
              <a:rPr lang="en-US" sz="2000">
                <a:latin typeface="Trebuchet MS"/>
              </a:rPr>
              <a:t> </a:t>
            </a:r>
          </a:p>
          <a:p>
            <a:pPr marL="609600" lvl="1" indent="-342900">
              <a:buFont typeface="Arial"/>
              <a:buChar char="•"/>
            </a:pPr>
            <a:r>
              <a:rPr lang="en-US" sz="2000" err="1">
                <a:latin typeface="Trebuchet MS"/>
              </a:rPr>
              <a:t>beantwoorden</a:t>
            </a:r>
            <a:r>
              <a:rPr lang="en-US" sz="2000">
                <a:latin typeface="Trebuchet MS"/>
              </a:rPr>
              <a:t> van </a:t>
            </a:r>
            <a:r>
              <a:rPr lang="en-US" sz="2000" err="1">
                <a:latin typeface="Trebuchet MS"/>
              </a:rPr>
              <a:t>vragen</a:t>
            </a:r>
            <a:r>
              <a:rPr lang="en-US" sz="2000">
                <a:latin typeface="Trebuchet MS"/>
              </a:rPr>
              <a:t> </a:t>
            </a:r>
          </a:p>
          <a:p>
            <a:pPr marL="342900" indent="-342900">
              <a:buFont typeface="Arial"/>
              <a:buChar char="•"/>
            </a:pPr>
            <a:r>
              <a:rPr lang="en-US">
                <a:latin typeface="Trebuchet MS"/>
              </a:rPr>
              <a:t>Surf </a:t>
            </a:r>
            <a:r>
              <a:rPr lang="en-US" err="1">
                <a:latin typeface="Trebuchet MS"/>
              </a:rPr>
              <a:t>naar</a:t>
            </a:r>
            <a:r>
              <a:rPr lang="en-US">
                <a:latin typeface="Trebuchet MS"/>
              </a:rPr>
              <a:t> </a:t>
            </a:r>
            <a:r>
              <a:rPr lang="en-US">
                <a:latin typeface="Trebuchet MS"/>
                <a:hlinkClick r:id="rId2">
                  <a:extLst>
                    <a:ext uri="{A12FA001-AC4F-418D-AE19-62706E023703}">
                      <ahyp:hlinkClr xmlns:ahyp="http://schemas.microsoft.com/office/drawing/2018/hyperlinkcolor" val="tx"/>
                    </a:ext>
                  </a:extLst>
                </a:hlinkClick>
              </a:rPr>
              <a:t>www.tabakstop.be</a:t>
            </a:r>
            <a:r>
              <a:rPr lang="en-US">
                <a:latin typeface="Trebuchet MS"/>
              </a:rPr>
              <a:t> </a:t>
            </a:r>
            <a:endParaRPr lang="en-US"/>
          </a:p>
        </p:txBody>
      </p:sp>
      <p:pic>
        <p:nvPicPr>
          <p:cNvPr id="8" name="Picture 8">
            <a:extLst>
              <a:ext uri="{FF2B5EF4-FFF2-40B4-BE49-F238E27FC236}">
                <a16:creationId xmlns:a16="http://schemas.microsoft.com/office/drawing/2014/main" id="{927ECB48-75D6-9F1F-736F-F8776174B8F3}"/>
              </a:ext>
            </a:extLst>
          </p:cNvPr>
          <p:cNvPicPr>
            <a:picLocks noChangeAspect="1"/>
          </p:cNvPicPr>
          <p:nvPr/>
        </p:nvPicPr>
        <p:blipFill>
          <a:blip r:embed="rId3"/>
          <a:stretch>
            <a:fillRect/>
          </a:stretch>
        </p:blipFill>
        <p:spPr>
          <a:xfrm>
            <a:off x="6663350" y="3800796"/>
            <a:ext cx="5146482" cy="1254324"/>
          </a:xfrm>
          <a:prstGeom prst="rect">
            <a:avLst/>
          </a:prstGeom>
        </p:spPr>
      </p:pic>
      <p:pic>
        <p:nvPicPr>
          <p:cNvPr id="9" name="Graphic 7" descr="Vragen silhouet">
            <a:extLst>
              <a:ext uri="{FF2B5EF4-FFF2-40B4-BE49-F238E27FC236}">
                <a16:creationId xmlns:a16="http://schemas.microsoft.com/office/drawing/2014/main" id="{6D193464-D622-E075-7370-AFA232A32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7126" y="365125"/>
            <a:ext cx="806684" cy="800189"/>
          </a:xfrm>
          <a:prstGeom prst="rect">
            <a:avLst/>
          </a:prstGeom>
        </p:spPr>
      </p:pic>
      <p:pic>
        <p:nvPicPr>
          <p:cNvPr id="10" name="Graphic 5" descr="Ontvanger silhouet">
            <a:extLst>
              <a:ext uri="{FF2B5EF4-FFF2-40B4-BE49-F238E27FC236}">
                <a16:creationId xmlns:a16="http://schemas.microsoft.com/office/drawing/2014/main" id="{6FFAD15A-ED3D-9333-2CD7-8C0D1E04D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0452" y="934908"/>
            <a:ext cx="546679" cy="546679"/>
          </a:xfrm>
          <a:prstGeom prst="rect">
            <a:avLst/>
          </a:prstGeom>
        </p:spPr>
      </p:pic>
    </p:spTree>
    <p:extLst>
      <p:ext uri="{BB962C8B-B14F-4D97-AF65-F5344CB8AC3E}">
        <p14:creationId xmlns:p14="http://schemas.microsoft.com/office/powerpoint/2010/main" val="39065092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4F1B-BFCC-F383-EE19-BF70786426B3}"/>
              </a:ext>
            </a:extLst>
          </p:cNvPr>
          <p:cNvSpPr>
            <a:spLocks noGrp="1"/>
          </p:cNvSpPr>
          <p:nvPr>
            <p:ph type="title"/>
          </p:nvPr>
        </p:nvSpPr>
        <p:spPr/>
        <p:txBody>
          <a:bodyPr/>
          <a:lstStyle/>
          <a:p>
            <a:r>
              <a:rPr lang="en-US">
                <a:latin typeface="Trebuchet MS"/>
              </a:rPr>
              <a:t>3. </a:t>
            </a:r>
            <a:r>
              <a:rPr lang="en-US" err="1">
                <a:latin typeface="Trebuchet MS"/>
              </a:rPr>
              <a:t>Begeleiding</a:t>
            </a:r>
            <a:r>
              <a:rPr lang="en-US">
                <a:latin typeface="Trebuchet MS"/>
              </a:rPr>
              <a:t> door </a:t>
            </a:r>
            <a:r>
              <a:rPr lang="en-US" err="1">
                <a:latin typeface="Trebuchet MS"/>
              </a:rPr>
              <a:t>een</a:t>
            </a:r>
            <a:r>
              <a:rPr lang="en-US">
                <a:latin typeface="Trebuchet MS"/>
              </a:rPr>
              <a:t> </a:t>
            </a:r>
            <a:r>
              <a:rPr lang="en-US" err="1">
                <a:latin typeface="Trebuchet MS"/>
              </a:rPr>
              <a:t>tabacoloog</a:t>
            </a:r>
            <a:endParaRPr lang="en-US" b="0" err="1">
              <a:latin typeface="Trebuchet MS"/>
            </a:endParaRPr>
          </a:p>
        </p:txBody>
      </p:sp>
      <p:sp>
        <p:nvSpPr>
          <p:cNvPr id="7" name="Text Placeholder 4">
            <a:extLst>
              <a:ext uri="{FF2B5EF4-FFF2-40B4-BE49-F238E27FC236}">
                <a16:creationId xmlns:a16="http://schemas.microsoft.com/office/drawing/2014/main" id="{92E1F9BF-0D7D-8DD6-E561-4FD4141D465A}"/>
              </a:ext>
            </a:extLst>
          </p:cNvPr>
          <p:cNvSpPr txBox="1">
            <a:spLocks/>
          </p:cNvSpPr>
          <p:nvPr/>
        </p:nvSpPr>
        <p:spPr>
          <a:xfrm>
            <a:off x="846369" y="1782764"/>
            <a:ext cx="9417304" cy="4027769"/>
          </a:xfrm>
          <a:prstGeom prst="rect">
            <a:avLst/>
          </a:prstGeom>
        </p:spPr>
        <p:txBody>
          <a:bodyPr vert="horz" lIns="91440" tIns="45720" rIns="91440" bIns="45720" rtlCol="0" anchor="t">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err="1">
                <a:latin typeface="Trebuchet MS" panose="020B0603020202020204" pitchFamily="34" charset="0"/>
              </a:rPr>
              <a:t>Een</a:t>
            </a:r>
            <a:r>
              <a:rPr lang="en-US" sz="2000">
                <a:latin typeface="Trebuchet MS" panose="020B0603020202020204" pitchFamily="34" charset="0"/>
              </a:rPr>
              <a:t> </a:t>
            </a:r>
            <a:r>
              <a:rPr lang="en-US" sz="2000" err="1">
                <a:latin typeface="Trebuchet MS" panose="020B0603020202020204" pitchFamily="34" charset="0"/>
              </a:rPr>
              <a:t>tabacoloog</a:t>
            </a:r>
            <a:r>
              <a:rPr lang="en-US" sz="2000">
                <a:latin typeface="Trebuchet MS" panose="020B0603020202020204" pitchFamily="34" charset="0"/>
              </a:rPr>
              <a:t> is </a:t>
            </a:r>
            <a:r>
              <a:rPr lang="en-US" sz="2000" err="1">
                <a:latin typeface="Trebuchet MS" panose="020B0603020202020204" pitchFamily="34" charset="0"/>
              </a:rPr>
              <a:t>een</a:t>
            </a:r>
            <a:r>
              <a:rPr lang="en-US" sz="2000">
                <a:latin typeface="Trebuchet MS" panose="020B0603020202020204" pitchFamily="34" charset="0"/>
              </a:rPr>
              <a:t> </a:t>
            </a:r>
            <a:r>
              <a:rPr lang="en-US" sz="2000" err="1">
                <a:latin typeface="Trebuchet MS" panose="020B0603020202020204" pitchFamily="34" charset="0"/>
              </a:rPr>
              <a:t>dokter</a:t>
            </a:r>
            <a:r>
              <a:rPr lang="en-US" sz="2000">
                <a:latin typeface="Trebuchet MS" panose="020B0603020202020204" pitchFamily="34" charset="0"/>
              </a:rPr>
              <a:t>, </a:t>
            </a:r>
            <a:r>
              <a:rPr lang="en-US" sz="2000" err="1">
                <a:latin typeface="Trebuchet MS" panose="020B0603020202020204" pitchFamily="34" charset="0"/>
              </a:rPr>
              <a:t>een</a:t>
            </a:r>
            <a:r>
              <a:rPr lang="en-US" sz="2000">
                <a:latin typeface="Trebuchet MS" panose="020B0603020202020204" pitchFamily="34" charset="0"/>
              </a:rPr>
              <a:t> </a:t>
            </a:r>
            <a:r>
              <a:rPr lang="en-US" sz="2000" err="1">
                <a:latin typeface="Trebuchet MS" panose="020B0603020202020204" pitchFamily="34" charset="0"/>
              </a:rPr>
              <a:t>psycholoog</a:t>
            </a:r>
            <a:r>
              <a:rPr lang="en-US" sz="2000">
                <a:latin typeface="Trebuchet MS" panose="020B0603020202020204" pitchFamily="34" charset="0"/>
              </a:rPr>
              <a:t> of </a:t>
            </a:r>
            <a:r>
              <a:rPr lang="en-US" sz="2000" err="1">
                <a:latin typeface="Trebuchet MS" panose="020B0603020202020204" pitchFamily="34" charset="0"/>
              </a:rPr>
              <a:t>een</a:t>
            </a:r>
            <a:r>
              <a:rPr lang="en-US" sz="2000">
                <a:latin typeface="Trebuchet MS" panose="020B0603020202020204" pitchFamily="34" charset="0"/>
              </a:rPr>
              <a:t> </a:t>
            </a:r>
            <a:r>
              <a:rPr lang="en-US" sz="2000" err="1">
                <a:latin typeface="Trebuchet MS" panose="020B0603020202020204" pitchFamily="34" charset="0"/>
              </a:rPr>
              <a:t>andere</a:t>
            </a:r>
            <a:r>
              <a:rPr lang="en-US" sz="2000">
                <a:latin typeface="Trebuchet MS" panose="020B0603020202020204" pitchFamily="34" charset="0"/>
              </a:rPr>
              <a:t> </a:t>
            </a:r>
            <a:r>
              <a:rPr lang="en-US" sz="2000" err="1">
                <a:latin typeface="Trebuchet MS" panose="020B0603020202020204" pitchFamily="34" charset="0"/>
              </a:rPr>
              <a:t>professionele</a:t>
            </a:r>
            <a:r>
              <a:rPr lang="en-US" sz="2000">
                <a:latin typeface="Trebuchet MS" panose="020B0603020202020204" pitchFamily="34" charset="0"/>
              </a:rPr>
              <a:t> </a:t>
            </a:r>
            <a:r>
              <a:rPr lang="en-US" sz="2000" err="1">
                <a:latin typeface="Trebuchet MS" panose="020B0603020202020204" pitchFamily="34" charset="0"/>
              </a:rPr>
              <a:t>gezondheidswerker</a:t>
            </a:r>
            <a:r>
              <a:rPr lang="en-US" sz="2000">
                <a:latin typeface="Trebuchet MS" panose="020B0603020202020204" pitchFamily="34" charset="0"/>
              </a:rPr>
              <a:t> die </a:t>
            </a:r>
            <a:r>
              <a:rPr lang="en-US" sz="2000" err="1">
                <a:latin typeface="Trebuchet MS" panose="020B0603020202020204" pitchFamily="34" charset="0"/>
              </a:rPr>
              <a:t>een</a:t>
            </a:r>
            <a:r>
              <a:rPr lang="en-US" sz="2000">
                <a:latin typeface="Trebuchet MS" panose="020B0603020202020204" pitchFamily="34" charset="0"/>
              </a:rPr>
              <a:t> </a:t>
            </a:r>
            <a:r>
              <a:rPr lang="en-US" sz="2000" err="1">
                <a:latin typeface="Trebuchet MS" panose="020B0603020202020204" pitchFamily="34" charset="0"/>
              </a:rPr>
              <a:t>aanvullende</a:t>
            </a:r>
            <a:r>
              <a:rPr lang="en-US" sz="2000">
                <a:latin typeface="Trebuchet MS" panose="020B0603020202020204" pitchFamily="34" charset="0"/>
              </a:rPr>
              <a:t> </a:t>
            </a:r>
            <a:r>
              <a:rPr lang="en-US" sz="2000" err="1">
                <a:latin typeface="Trebuchet MS" panose="020B0603020202020204" pitchFamily="34" charset="0"/>
              </a:rPr>
              <a:t>opleiding</a:t>
            </a:r>
            <a:r>
              <a:rPr lang="en-US" sz="2000">
                <a:latin typeface="Trebuchet MS" panose="020B0603020202020204" pitchFamily="34" charset="0"/>
              </a:rPr>
              <a:t> tabacologie </a:t>
            </a:r>
            <a:r>
              <a:rPr lang="en-US" sz="2000" err="1">
                <a:latin typeface="Trebuchet MS" panose="020B0603020202020204" pitchFamily="34" charset="0"/>
              </a:rPr>
              <a:t>heeft</a:t>
            </a:r>
            <a:r>
              <a:rPr lang="en-US" sz="2000">
                <a:latin typeface="Trebuchet MS" panose="020B0603020202020204" pitchFamily="34" charset="0"/>
              </a:rPr>
              <a:t> </a:t>
            </a:r>
            <a:r>
              <a:rPr lang="en-US" sz="2000" err="1">
                <a:latin typeface="Trebuchet MS" panose="020B0603020202020204" pitchFamily="34" charset="0"/>
              </a:rPr>
              <a:t>gevolgd</a:t>
            </a:r>
            <a:r>
              <a:rPr lang="en-US" sz="2000">
                <a:latin typeface="Trebuchet MS" panose="020B0603020202020204" pitchFamily="34" charset="0"/>
              </a:rPr>
              <a:t>. </a:t>
            </a:r>
          </a:p>
          <a:p>
            <a:pPr marL="342900" indent="-342900">
              <a:buFont typeface="Arial"/>
              <a:buChar char="•"/>
            </a:pPr>
            <a:endParaRPr lang="en-US" sz="2000">
              <a:latin typeface="Trebuchet MS" panose="020B0603020202020204" pitchFamily="34" charset="0"/>
            </a:endParaRPr>
          </a:p>
          <a:p>
            <a:pPr marL="342900" indent="-342900">
              <a:buFont typeface="Arial"/>
              <a:buChar char="•"/>
            </a:pPr>
            <a:r>
              <a:rPr lang="en-US" sz="2000" err="1">
                <a:latin typeface="Trebuchet MS" panose="020B0603020202020204" pitchFamily="34" charset="0"/>
              </a:rPr>
              <a:t>Zoek</a:t>
            </a:r>
            <a:r>
              <a:rPr lang="en-US" sz="2000">
                <a:latin typeface="Trebuchet MS" panose="020B0603020202020204" pitchFamily="34" charset="0"/>
              </a:rPr>
              <a:t> </a:t>
            </a:r>
            <a:r>
              <a:rPr lang="en-US" sz="2000" err="1">
                <a:latin typeface="Trebuchet MS" panose="020B0603020202020204" pitchFamily="34" charset="0"/>
              </a:rPr>
              <a:t>een</a:t>
            </a:r>
            <a:r>
              <a:rPr lang="en-US" sz="2000">
                <a:latin typeface="Trebuchet MS" panose="020B0603020202020204" pitchFamily="34" charset="0"/>
              </a:rPr>
              <a:t> </a:t>
            </a:r>
            <a:r>
              <a:rPr lang="en-US" sz="2000" err="1">
                <a:latin typeface="Trebuchet MS" panose="020B0603020202020204" pitchFamily="34" charset="0"/>
              </a:rPr>
              <a:t>tabacoloog</a:t>
            </a:r>
            <a:r>
              <a:rPr lang="en-US" sz="2000">
                <a:latin typeface="Trebuchet MS" panose="020B0603020202020204" pitchFamily="34" charset="0"/>
              </a:rPr>
              <a:t> via de website van de </a:t>
            </a:r>
            <a:r>
              <a:rPr lang="en-US" sz="2000" err="1">
                <a:latin typeface="Trebuchet MS" panose="020B0603020202020204" pitchFamily="34" charset="0"/>
              </a:rPr>
              <a:t>Vlaamse</a:t>
            </a:r>
            <a:r>
              <a:rPr lang="en-US" sz="2000">
                <a:latin typeface="Trebuchet MS" panose="020B0603020202020204" pitchFamily="34" charset="0"/>
              </a:rPr>
              <a:t> </a:t>
            </a:r>
            <a:r>
              <a:rPr lang="en-US" sz="2000" err="1">
                <a:latin typeface="Trebuchet MS" panose="020B0603020202020204" pitchFamily="34" charset="0"/>
              </a:rPr>
              <a:t>vereniging</a:t>
            </a:r>
            <a:r>
              <a:rPr lang="en-US" sz="2000">
                <a:latin typeface="Trebuchet MS" panose="020B0603020202020204" pitchFamily="34" charset="0"/>
              </a:rPr>
              <a:t> </a:t>
            </a:r>
            <a:r>
              <a:rPr lang="en-US" sz="2000" err="1">
                <a:latin typeface="Trebuchet MS" panose="020B0603020202020204" pitchFamily="34" charset="0"/>
              </a:rPr>
              <a:t>voor</a:t>
            </a:r>
            <a:r>
              <a:rPr lang="en-US" sz="2000">
                <a:latin typeface="Trebuchet MS" panose="020B0603020202020204" pitchFamily="34" charset="0"/>
              </a:rPr>
              <a:t> </a:t>
            </a:r>
            <a:r>
              <a:rPr lang="en-US" sz="2000" err="1">
                <a:latin typeface="Trebuchet MS" panose="020B0603020202020204" pitchFamily="34" charset="0"/>
              </a:rPr>
              <a:t>Respiratoire</a:t>
            </a:r>
            <a:r>
              <a:rPr lang="en-US" sz="2000">
                <a:latin typeface="Trebuchet MS" panose="020B0603020202020204" pitchFamily="34" charset="0"/>
              </a:rPr>
              <a:t> </a:t>
            </a:r>
            <a:r>
              <a:rPr lang="en-US" sz="2000" err="1">
                <a:latin typeface="Trebuchet MS" panose="020B0603020202020204" pitchFamily="34" charset="0"/>
              </a:rPr>
              <a:t>Gezondheidszorg</a:t>
            </a:r>
            <a:r>
              <a:rPr lang="en-US" sz="2000">
                <a:latin typeface="Trebuchet MS" panose="020B0603020202020204" pitchFamily="34" charset="0"/>
              </a:rPr>
              <a:t> en </a:t>
            </a:r>
            <a:r>
              <a:rPr lang="en-US" sz="2000" err="1">
                <a:latin typeface="Trebuchet MS" panose="020B0603020202020204" pitchFamily="34" charset="0"/>
              </a:rPr>
              <a:t>Tuberculosebestrijding</a:t>
            </a:r>
            <a:r>
              <a:rPr lang="en-US" sz="2000">
                <a:latin typeface="Trebuchet MS" panose="020B0603020202020204" pitchFamily="34" charset="0"/>
              </a:rPr>
              <a:t>: </a:t>
            </a:r>
            <a:r>
              <a:rPr lang="en-US" sz="2000">
                <a:latin typeface="Trebuchet MS" panose="020B0603020202020204" pitchFamily="34" charset="0"/>
                <a:hlinkClick r:id="rId2">
                  <a:extLst>
                    <a:ext uri="{A12FA001-AC4F-418D-AE19-62706E023703}">
                      <ahyp:hlinkClr xmlns:ahyp="http://schemas.microsoft.com/office/drawing/2018/hyperlinkcolor" val="tx"/>
                    </a:ext>
                  </a:extLst>
                </a:hlinkClick>
              </a:rPr>
              <a:t>www.rookstop.vrgt.be/geregistreerde-tabakologen</a:t>
            </a:r>
            <a:r>
              <a:rPr lang="en-US" sz="2000">
                <a:latin typeface="Trebuchet MS" panose="020B0603020202020204" pitchFamily="34" charset="0"/>
              </a:rPr>
              <a:t> </a:t>
            </a:r>
          </a:p>
          <a:p>
            <a:pPr marL="342900" indent="-342900">
              <a:buFont typeface="Arial"/>
              <a:buChar char="•"/>
            </a:pPr>
            <a:endParaRPr lang="en-US" sz="2000">
              <a:latin typeface="Trebuchet MS" panose="020B0603020202020204" pitchFamily="34" charset="0"/>
            </a:endParaRPr>
          </a:p>
          <a:p>
            <a:pPr marL="342900" indent="-342900">
              <a:buFont typeface="Arial"/>
              <a:buChar char="•"/>
            </a:pPr>
            <a:r>
              <a:rPr lang="en-US" sz="2000" err="1">
                <a:latin typeface="Trebuchet MS" panose="020B0603020202020204" pitchFamily="34" charset="0"/>
              </a:rPr>
              <a:t>Financiële</a:t>
            </a:r>
            <a:r>
              <a:rPr lang="en-US" sz="2000">
                <a:latin typeface="Trebuchet MS" panose="020B0603020202020204" pitchFamily="34" charset="0"/>
              </a:rPr>
              <a:t> </a:t>
            </a:r>
            <a:r>
              <a:rPr lang="en-US" sz="2000" err="1">
                <a:latin typeface="Trebuchet MS" panose="020B0603020202020204" pitchFamily="34" charset="0"/>
              </a:rPr>
              <a:t>tussenkomst</a:t>
            </a:r>
            <a:r>
              <a:rPr lang="en-US" sz="2000">
                <a:latin typeface="Trebuchet MS" panose="020B0603020202020204" pitchFamily="34" charset="0"/>
              </a:rPr>
              <a:t> van de </a:t>
            </a:r>
            <a:r>
              <a:rPr lang="en-US" sz="2000" err="1">
                <a:latin typeface="Trebuchet MS" panose="020B0603020202020204" pitchFamily="34" charset="0"/>
              </a:rPr>
              <a:t>Vlaamse</a:t>
            </a:r>
            <a:r>
              <a:rPr lang="en-US" sz="2000">
                <a:latin typeface="Trebuchet MS" panose="020B0603020202020204" pitchFamily="34" charset="0"/>
              </a:rPr>
              <a:t> </a:t>
            </a:r>
            <a:r>
              <a:rPr lang="en-US" sz="2000" err="1">
                <a:latin typeface="Trebuchet MS" panose="020B0603020202020204" pitchFamily="34" charset="0"/>
              </a:rPr>
              <a:t>overheid</a:t>
            </a:r>
            <a:r>
              <a:rPr lang="en-US" sz="2000">
                <a:latin typeface="Trebuchet MS" panose="020B0603020202020204" pitchFamily="34" charset="0"/>
              </a:rPr>
              <a:t>. Meer info op</a:t>
            </a:r>
          </a:p>
          <a:p>
            <a:pPr marL="800100" lvl="1" indent="-342900">
              <a:buFont typeface="Arial"/>
              <a:buChar char="•"/>
            </a:pPr>
            <a:r>
              <a:rPr lang="en-US" sz="2000">
                <a:latin typeface="Trebuchet MS" panose="020B0603020202020204" pitchFamily="34" charset="0"/>
                <a:hlinkClick r:id="rId3">
                  <a:extLst>
                    <a:ext uri="{A12FA001-AC4F-418D-AE19-62706E023703}">
                      <ahyp:hlinkClr xmlns:ahyp="http://schemas.microsoft.com/office/drawing/2018/hyperlinkcolor" val="tx"/>
                    </a:ext>
                  </a:extLst>
                </a:hlinkClick>
              </a:rPr>
              <a:t>www.vlaanderen.be/rookstopbegeleiding</a:t>
            </a:r>
            <a:endParaRPr lang="en-US" sz="2000">
              <a:latin typeface="Trebuchet MS" panose="020B0603020202020204" pitchFamily="34" charset="0"/>
            </a:endParaRPr>
          </a:p>
          <a:p>
            <a:pPr marL="800100" lvl="1" indent="-342900">
              <a:buFont typeface="Arial"/>
              <a:buChar char="•"/>
            </a:pPr>
            <a:r>
              <a:rPr lang="en-US" sz="2000">
                <a:latin typeface="Trebuchet MS" panose="020B0603020202020204" pitchFamily="34" charset="0"/>
                <a:hlinkClick r:id="rId4">
                  <a:extLst>
                    <a:ext uri="{A12FA001-AC4F-418D-AE19-62706E023703}">
                      <ahyp:hlinkClr xmlns:ahyp="http://schemas.microsoft.com/office/drawing/2018/hyperlinkcolor" val="tx"/>
                    </a:ext>
                  </a:extLst>
                </a:hlinkClick>
              </a:rPr>
              <a:t>www.solidaris-vlaanderen.be/terugbetaling-tabacoloog</a:t>
            </a:r>
            <a:r>
              <a:rPr lang="en-US" sz="2000">
                <a:latin typeface="Trebuchet MS" panose="020B0603020202020204" pitchFamily="34" charset="0"/>
              </a:rPr>
              <a:t> </a:t>
            </a:r>
          </a:p>
          <a:p>
            <a:pPr marL="800100" lvl="1" indent="-342900">
              <a:buFont typeface="Arial"/>
              <a:buChar char="•"/>
            </a:pPr>
            <a:endParaRPr lang="en-US" sz="1900" b="1">
              <a:solidFill>
                <a:schemeClr val="accent2"/>
              </a:solidFill>
            </a:endParaRPr>
          </a:p>
        </p:txBody>
      </p:sp>
      <p:sp>
        <p:nvSpPr>
          <p:cNvPr id="10" name="Text Placeholder 4">
            <a:extLst>
              <a:ext uri="{FF2B5EF4-FFF2-40B4-BE49-F238E27FC236}">
                <a16:creationId xmlns:a16="http://schemas.microsoft.com/office/drawing/2014/main" id="{AD592564-770D-2D5F-BA71-535765A7F111}"/>
              </a:ext>
            </a:extLst>
          </p:cNvPr>
          <p:cNvSpPr txBox="1">
            <a:spLocks/>
          </p:cNvSpPr>
          <p:nvPr/>
        </p:nvSpPr>
        <p:spPr>
          <a:xfrm>
            <a:off x="2287142" y="4720803"/>
            <a:ext cx="4135952" cy="401036"/>
          </a:xfrm>
          <a:prstGeom prst="rect">
            <a:avLst/>
          </a:prstGeom>
        </p:spPr>
        <p:txBody>
          <a:bodyPr vert="horz" lIns="91440" tIns="45720" rIns="91440" bIns="45720" rtlCol="0" anchor="t">
            <a:no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a:solidFill>
                <a:schemeClr val="accent2"/>
              </a:solidFill>
            </a:endParaRPr>
          </a:p>
        </p:txBody>
      </p:sp>
      <p:pic>
        <p:nvPicPr>
          <p:cNvPr id="4" name="Graphic 3" descr="Roken silhouet">
            <a:extLst>
              <a:ext uri="{FF2B5EF4-FFF2-40B4-BE49-F238E27FC236}">
                <a16:creationId xmlns:a16="http://schemas.microsoft.com/office/drawing/2014/main" id="{062A0BC4-1A2C-4228-828B-4E899D239D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5510" y="401186"/>
            <a:ext cx="914400" cy="914400"/>
          </a:xfrm>
          <a:prstGeom prst="rect">
            <a:avLst/>
          </a:prstGeom>
        </p:spPr>
      </p:pic>
      <p:pic>
        <p:nvPicPr>
          <p:cNvPr id="12" name="Afbeelding 4">
            <a:extLst>
              <a:ext uri="{FF2B5EF4-FFF2-40B4-BE49-F238E27FC236}">
                <a16:creationId xmlns:a16="http://schemas.microsoft.com/office/drawing/2014/main" id="{CF6A5D3A-ED3D-482B-8BF5-231433788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8642" y="5197150"/>
            <a:ext cx="3204051" cy="156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103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168D4-7A98-41B8-B14A-136400B2AA72}"/>
              </a:ext>
            </a:extLst>
          </p:cNvPr>
          <p:cNvSpPr>
            <a:spLocks noGrp="1"/>
          </p:cNvSpPr>
          <p:nvPr>
            <p:ph type="title"/>
          </p:nvPr>
        </p:nvSpPr>
        <p:spPr/>
        <p:txBody>
          <a:bodyPr/>
          <a:lstStyle/>
          <a:p>
            <a:r>
              <a:rPr lang="nl-BE"/>
              <a:t>Stoppen met roken?</a:t>
            </a:r>
          </a:p>
        </p:txBody>
      </p:sp>
      <p:sp>
        <p:nvSpPr>
          <p:cNvPr id="3" name="Tijdelijke aanduiding voor inhoud 2">
            <a:extLst>
              <a:ext uri="{FF2B5EF4-FFF2-40B4-BE49-F238E27FC236}">
                <a16:creationId xmlns:a16="http://schemas.microsoft.com/office/drawing/2014/main" id="{BE6A6015-AA66-4E21-ACBF-F0423156130D}"/>
              </a:ext>
            </a:extLst>
          </p:cNvPr>
          <p:cNvSpPr>
            <a:spLocks noGrp="1"/>
          </p:cNvSpPr>
          <p:nvPr>
            <p:ph sz="half" idx="1"/>
          </p:nvPr>
        </p:nvSpPr>
        <p:spPr>
          <a:xfrm>
            <a:off x="613207" y="2003714"/>
            <a:ext cx="5335473" cy="523240"/>
          </a:xfrm>
        </p:spPr>
        <p:txBody>
          <a:bodyPr/>
          <a:lstStyle/>
          <a:p>
            <a:r>
              <a:rPr lang="nl-BE"/>
              <a:t>100%</a:t>
            </a:r>
          </a:p>
        </p:txBody>
      </p:sp>
      <p:sp>
        <p:nvSpPr>
          <p:cNvPr id="4" name="Tijdelijke aanduiding voor inhoud 3">
            <a:extLst>
              <a:ext uri="{FF2B5EF4-FFF2-40B4-BE49-F238E27FC236}">
                <a16:creationId xmlns:a16="http://schemas.microsoft.com/office/drawing/2014/main" id="{1FD6130C-FC3F-42CB-AA54-9E79D909A418}"/>
              </a:ext>
            </a:extLst>
          </p:cNvPr>
          <p:cNvSpPr>
            <a:spLocks noGrp="1"/>
          </p:cNvSpPr>
          <p:nvPr>
            <p:ph sz="half" idx="13"/>
          </p:nvPr>
        </p:nvSpPr>
        <p:spPr>
          <a:xfrm flipH="1">
            <a:off x="6243322" y="1989258"/>
            <a:ext cx="5335473" cy="523240"/>
          </a:xfrm>
        </p:spPr>
        <p:txBody>
          <a:bodyPr/>
          <a:lstStyle/>
          <a:p>
            <a:r>
              <a:rPr lang="nl-BE"/>
              <a:t>60%</a:t>
            </a:r>
          </a:p>
        </p:txBody>
      </p:sp>
      <p:sp>
        <p:nvSpPr>
          <p:cNvPr id="5" name="Tijdelijke aanduiding voor tekst 4">
            <a:extLst>
              <a:ext uri="{FF2B5EF4-FFF2-40B4-BE49-F238E27FC236}">
                <a16:creationId xmlns:a16="http://schemas.microsoft.com/office/drawing/2014/main" id="{6E871E57-89E3-432E-B174-C522880D0429}"/>
              </a:ext>
            </a:extLst>
          </p:cNvPr>
          <p:cNvSpPr>
            <a:spLocks noGrp="1"/>
          </p:cNvSpPr>
          <p:nvPr>
            <p:ph type="body" sz="quarter" idx="14"/>
          </p:nvPr>
        </p:nvSpPr>
        <p:spPr>
          <a:xfrm>
            <a:off x="904243" y="2953866"/>
            <a:ext cx="4627878" cy="2735263"/>
          </a:xfrm>
        </p:spPr>
        <p:txBody>
          <a:bodyPr/>
          <a:lstStyle/>
          <a:p>
            <a:r>
              <a:rPr lang="nl-BE" sz="2000">
                <a:solidFill>
                  <a:srgbClr val="B08588"/>
                </a:solidFill>
                <a:latin typeface="Trebuchet MS" panose="020B0603020202020204" pitchFamily="34" charset="0"/>
              </a:rPr>
              <a:t>Weet dat hij/zij beter zouden stoppen met roken…</a:t>
            </a:r>
          </a:p>
          <a:p>
            <a:endParaRPr lang="nl-BE">
              <a:solidFill>
                <a:srgbClr val="B08588"/>
              </a:solidFill>
            </a:endParaRPr>
          </a:p>
        </p:txBody>
      </p:sp>
      <p:sp>
        <p:nvSpPr>
          <p:cNvPr id="6" name="Tijdelijke aanduiding voor tekst 5">
            <a:extLst>
              <a:ext uri="{FF2B5EF4-FFF2-40B4-BE49-F238E27FC236}">
                <a16:creationId xmlns:a16="http://schemas.microsoft.com/office/drawing/2014/main" id="{3A2A3B6D-88FA-49B2-91AA-976B2EA18F27}"/>
              </a:ext>
            </a:extLst>
          </p:cNvPr>
          <p:cNvSpPr>
            <a:spLocks noGrp="1"/>
          </p:cNvSpPr>
          <p:nvPr>
            <p:ph type="body" sz="quarter" idx="15"/>
          </p:nvPr>
        </p:nvSpPr>
        <p:spPr>
          <a:xfrm>
            <a:off x="6676622" y="2953866"/>
            <a:ext cx="4611135" cy="2735263"/>
          </a:xfrm>
        </p:spPr>
        <p:txBody>
          <a:bodyPr/>
          <a:lstStyle/>
          <a:p>
            <a:r>
              <a:rPr lang="nl-BE" sz="2000">
                <a:solidFill>
                  <a:srgbClr val="D78279"/>
                </a:solidFill>
                <a:latin typeface="Trebuchet MS" panose="020B0603020202020204" pitchFamily="34" charset="0"/>
              </a:rPr>
              <a:t>Wil effectief stoppen met roken !!!</a:t>
            </a:r>
          </a:p>
          <a:p>
            <a:endParaRPr lang="nl-BE">
              <a:solidFill>
                <a:srgbClr val="D78279"/>
              </a:solidFill>
            </a:endParaRPr>
          </a:p>
        </p:txBody>
      </p:sp>
    </p:spTree>
    <p:extLst>
      <p:ext uri="{BB962C8B-B14F-4D97-AF65-F5344CB8AC3E}">
        <p14:creationId xmlns:p14="http://schemas.microsoft.com/office/powerpoint/2010/main" val="38458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27919C3-8F53-45A2-8510-F926B94BC5F6}"/>
              </a:ext>
            </a:extLst>
          </p:cNvPr>
          <p:cNvSpPr>
            <a:spLocks noGrp="1"/>
          </p:cNvSpPr>
          <p:nvPr>
            <p:ph type="title"/>
          </p:nvPr>
        </p:nvSpPr>
        <p:spPr>
          <a:xfrm>
            <a:off x="613206" y="365125"/>
            <a:ext cx="11426393" cy="986523"/>
          </a:xfrm>
        </p:spPr>
        <p:txBody>
          <a:bodyPr>
            <a:normAutofit/>
          </a:bodyPr>
          <a:lstStyle/>
          <a:p>
            <a:r>
              <a:rPr lang="en-US">
                <a:latin typeface="Trebuchet MS"/>
              </a:rPr>
              <a:t>4. </a:t>
            </a:r>
            <a:r>
              <a:rPr lang="en-US" err="1">
                <a:latin typeface="Trebuchet MS"/>
              </a:rPr>
              <a:t>Begeleiding</a:t>
            </a:r>
            <a:r>
              <a:rPr lang="en-US">
                <a:latin typeface="Trebuchet MS"/>
              </a:rPr>
              <a:t> door </a:t>
            </a:r>
            <a:r>
              <a:rPr lang="en-US" err="1">
                <a:latin typeface="Trebuchet MS"/>
              </a:rPr>
              <a:t>een</a:t>
            </a:r>
            <a:r>
              <a:rPr lang="en-US">
                <a:latin typeface="Trebuchet MS"/>
              </a:rPr>
              <a:t> </a:t>
            </a:r>
            <a:r>
              <a:rPr lang="en-US" err="1">
                <a:latin typeface="Trebuchet MS"/>
              </a:rPr>
              <a:t>tabacoloog</a:t>
            </a:r>
            <a:r>
              <a:rPr lang="en-US">
                <a:latin typeface="Trebuchet MS"/>
              </a:rPr>
              <a:t> van </a:t>
            </a:r>
            <a:r>
              <a:rPr lang="en-US" err="1">
                <a:latin typeface="Trebuchet MS"/>
              </a:rPr>
              <a:t>Solidaris</a:t>
            </a:r>
            <a:r>
              <a:rPr lang="en-US">
                <a:latin typeface="Trebuchet MS"/>
              </a:rPr>
              <a:t> </a:t>
            </a:r>
            <a:endParaRPr lang="en-US" b="0"/>
          </a:p>
        </p:txBody>
      </p:sp>
      <p:sp>
        <p:nvSpPr>
          <p:cNvPr id="3" name="Tijdelijke aanduiding voor inhoud 2">
            <a:extLst>
              <a:ext uri="{FF2B5EF4-FFF2-40B4-BE49-F238E27FC236}">
                <a16:creationId xmlns:a16="http://schemas.microsoft.com/office/drawing/2014/main" id="{56B2A2F2-B087-4632-A42E-EAFA75F63911}"/>
              </a:ext>
            </a:extLst>
          </p:cNvPr>
          <p:cNvSpPr>
            <a:spLocks noGrp="1"/>
          </p:cNvSpPr>
          <p:nvPr>
            <p:ph sz="half" idx="1"/>
          </p:nvPr>
        </p:nvSpPr>
        <p:spPr>
          <a:xfrm>
            <a:off x="613206" y="2361743"/>
            <a:ext cx="5335473" cy="523240"/>
          </a:xfrm>
        </p:spPr>
        <p:txBody>
          <a:bodyPr/>
          <a:lstStyle/>
          <a:p>
            <a:r>
              <a:rPr lang="nl-BE"/>
              <a:t>Individueel</a:t>
            </a:r>
          </a:p>
        </p:txBody>
      </p:sp>
      <p:sp>
        <p:nvSpPr>
          <p:cNvPr id="4" name="Tijdelijke aanduiding voor inhoud 3">
            <a:extLst>
              <a:ext uri="{FF2B5EF4-FFF2-40B4-BE49-F238E27FC236}">
                <a16:creationId xmlns:a16="http://schemas.microsoft.com/office/drawing/2014/main" id="{43C2F13E-52E0-499F-B5A0-1E1BFC406A0D}"/>
              </a:ext>
            </a:extLst>
          </p:cNvPr>
          <p:cNvSpPr>
            <a:spLocks noGrp="1"/>
          </p:cNvSpPr>
          <p:nvPr>
            <p:ph sz="half" idx="13"/>
          </p:nvPr>
        </p:nvSpPr>
        <p:spPr>
          <a:xfrm flipH="1">
            <a:off x="6243321" y="2347287"/>
            <a:ext cx="5335473" cy="523240"/>
          </a:xfrm>
        </p:spPr>
        <p:txBody>
          <a:bodyPr/>
          <a:lstStyle/>
          <a:p>
            <a:r>
              <a:rPr lang="nl-BE"/>
              <a:t>Groepscursus </a:t>
            </a:r>
            <a:r>
              <a:rPr lang="nl-BE" sz="1200"/>
              <a:t>(enkel online: start februari en september)</a:t>
            </a:r>
            <a:endParaRPr lang="nl-BE"/>
          </a:p>
        </p:txBody>
      </p:sp>
      <p:pic>
        <p:nvPicPr>
          <p:cNvPr id="9" name="Afbeelding 8" descr="Afbeelding met tekst, persoon, tafel, bureau&#10;&#10;Automatisch gegenereerde beschrijving">
            <a:extLst>
              <a:ext uri="{FF2B5EF4-FFF2-40B4-BE49-F238E27FC236}">
                <a16:creationId xmlns:a16="http://schemas.microsoft.com/office/drawing/2014/main" id="{0DB79F9B-788B-41AF-9000-08953F6829D1}"/>
              </a:ext>
            </a:extLst>
          </p:cNvPr>
          <p:cNvPicPr>
            <a:picLocks noChangeAspect="1"/>
          </p:cNvPicPr>
          <p:nvPr/>
        </p:nvPicPr>
        <p:blipFill>
          <a:blip r:embed="rId3"/>
          <a:stretch>
            <a:fillRect/>
          </a:stretch>
        </p:blipFill>
        <p:spPr>
          <a:xfrm>
            <a:off x="1390865" y="3117587"/>
            <a:ext cx="3654632" cy="2735263"/>
          </a:xfrm>
          <a:prstGeom prst="rect">
            <a:avLst/>
          </a:prstGeom>
        </p:spPr>
      </p:pic>
      <p:pic>
        <p:nvPicPr>
          <p:cNvPr id="11" name="Afbeelding 10" descr="Afbeelding met tekst, binnen, persoon, computer&#10;&#10;Automatisch gegenereerde beschrijving">
            <a:extLst>
              <a:ext uri="{FF2B5EF4-FFF2-40B4-BE49-F238E27FC236}">
                <a16:creationId xmlns:a16="http://schemas.microsoft.com/office/drawing/2014/main" id="{C93B753E-C860-4B0C-B896-258AE420235C}"/>
              </a:ext>
            </a:extLst>
          </p:cNvPr>
          <p:cNvPicPr>
            <a:picLocks noChangeAspect="1"/>
          </p:cNvPicPr>
          <p:nvPr/>
        </p:nvPicPr>
        <p:blipFill>
          <a:blip r:embed="rId4"/>
          <a:stretch>
            <a:fillRect/>
          </a:stretch>
        </p:blipFill>
        <p:spPr>
          <a:xfrm>
            <a:off x="7083741" y="3111876"/>
            <a:ext cx="3654632" cy="2740974"/>
          </a:xfrm>
          <a:prstGeom prst="rect">
            <a:avLst/>
          </a:prstGeom>
        </p:spPr>
      </p:pic>
      <p:sp>
        <p:nvSpPr>
          <p:cNvPr id="2" name="Content Placeholder 2">
            <a:extLst>
              <a:ext uri="{FF2B5EF4-FFF2-40B4-BE49-F238E27FC236}">
                <a16:creationId xmlns:a16="http://schemas.microsoft.com/office/drawing/2014/main" id="{5CDCBFD7-4524-FD3E-1958-691831C157CC}"/>
              </a:ext>
            </a:extLst>
          </p:cNvPr>
          <p:cNvSpPr>
            <a:spLocks noGrp="1"/>
          </p:cNvSpPr>
          <p:nvPr/>
        </p:nvSpPr>
        <p:spPr>
          <a:xfrm>
            <a:off x="613206" y="1591448"/>
            <a:ext cx="5335473" cy="523240"/>
          </a:xfrm>
          <a:prstGeom prst="homePlate">
            <a:avLst/>
          </a:prstGeom>
          <a:solidFill>
            <a:schemeClr val="accent2"/>
          </a:solidFill>
        </p:spPr>
        <p:txBody>
          <a:bodyPr vert="horz" lIns="360000" tIns="45720" rIns="36000" bIns="45720" rtlCol="0" anchor="ctr">
            <a:normAutofit/>
          </a:bodyPr>
          <a:lstStyle>
            <a:lvl1pPr marL="0" indent="0" algn="l" defTabSz="914400" rtl="0" eaLnBrk="1" latinLnBrk="0" hangingPunct="1">
              <a:lnSpc>
                <a:spcPct val="100000"/>
              </a:lnSpc>
              <a:spcBef>
                <a:spcPts val="2400"/>
              </a:spcBef>
              <a:buFontTx/>
              <a:buNone/>
              <a:defRPr sz="2000" b="1" kern="1200">
                <a:solidFill>
                  <a:schemeClr val="bg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rebuchet MS"/>
              </a:rPr>
              <a:t>Fysiek </a:t>
            </a:r>
            <a:r>
              <a:rPr lang="en-US" sz="1200">
                <a:latin typeface="Trebuchet MS"/>
              </a:rPr>
              <a:t>(enkel Oost-Vlaanderen, Antwerpen)</a:t>
            </a:r>
            <a:endParaRPr lang="en-US"/>
          </a:p>
        </p:txBody>
      </p:sp>
      <p:sp>
        <p:nvSpPr>
          <p:cNvPr id="5" name="Content Placeholder 3">
            <a:extLst>
              <a:ext uri="{FF2B5EF4-FFF2-40B4-BE49-F238E27FC236}">
                <a16:creationId xmlns:a16="http://schemas.microsoft.com/office/drawing/2014/main" id="{A255646D-CD6A-48E7-2836-9DA31C59BF50}"/>
              </a:ext>
            </a:extLst>
          </p:cNvPr>
          <p:cNvSpPr>
            <a:spLocks noGrp="1"/>
          </p:cNvSpPr>
          <p:nvPr/>
        </p:nvSpPr>
        <p:spPr>
          <a:xfrm flipH="1">
            <a:off x="6243322" y="1591448"/>
            <a:ext cx="5335473" cy="523240"/>
          </a:xfrm>
          <a:prstGeom prst="homePlate">
            <a:avLst/>
          </a:prstGeom>
          <a:solidFill>
            <a:schemeClr val="accent3"/>
          </a:solidFill>
        </p:spPr>
        <p:txBody>
          <a:bodyPr vert="horz" lIns="360000" tIns="45720" rIns="91440" bIns="45720" rtlCol="0" anchor="ctr">
            <a:normAutofit/>
          </a:bodyPr>
          <a:lstStyle>
            <a:lvl1pPr marL="0" indent="0" algn="l" defTabSz="914400" rtl="0" eaLnBrk="1" latinLnBrk="0" hangingPunct="1">
              <a:lnSpc>
                <a:spcPct val="100000"/>
              </a:lnSpc>
              <a:spcBef>
                <a:spcPts val="2400"/>
              </a:spcBef>
              <a:buFontTx/>
              <a:buNone/>
              <a:defRPr sz="2000" b="1" kern="1200">
                <a:solidFill>
                  <a:schemeClr val="bg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rebuchet MS"/>
              </a:rPr>
              <a:t>Online</a:t>
            </a:r>
            <a:endParaRPr lang="en-US"/>
          </a:p>
        </p:txBody>
      </p:sp>
      <p:sp>
        <p:nvSpPr>
          <p:cNvPr id="6" name="Rectangle: Rounded Corners 11">
            <a:extLst>
              <a:ext uri="{FF2B5EF4-FFF2-40B4-BE49-F238E27FC236}">
                <a16:creationId xmlns:a16="http://schemas.microsoft.com/office/drawing/2014/main" id="{FBC7CE3E-9CA1-463D-FCCB-3D9CA75621BB}"/>
              </a:ext>
            </a:extLst>
          </p:cNvPr>
          <p:cNvSpPr/>
          <p:nvPr/>
        </p:nvSpPr>
        <p:spPr>
          <a:xfrm>
            <a:off x="588155" y="6074198"/>
            <a:ext cx="9814374" cy="37752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err="1">
                <a:solidFill>
                  <a:schemeClr val="bg1"/>
                </a:solidFill>
                <a:latin typeface="Trebuchet MS"/>
              </a:rPr>
              <a:t>Ontdek</a:t>
            </a:r>
            <a:r>
              <a:rPr lang="en-US" sz="1600" b="1">
                <a:solidFill>
                  <a:schemeClr val="bg1"/>
                </a:solidFill>
                <a:latin typeface="Trebuchet MS"/>
              </a:rPr>
              <a:t> de </a:t>
            </a:r>
            <a:r>
              <a:rPr lang="en-US" sz="1600" b="1" err="1">
                <a:solidFill>
                  <a:schemeClr val="bg1"/>
                </a:solidFill>
                <a:latin typeface="Trebuchet MS"/>
              </a:rPr>
              <a:t>mogelijkheden</a:t>
            </a:r>
            <a:r>
              <a:rPr lang="en-US" sz="1600" b="1">
                <a:solidFill>
                  <a:schemeClr val="bg1"/>
                </a:solidFill>
                <a:latin typeface="Trebuchet MS"/>
              </a:rPr>
              <a:t> op </a:t>
            </a:r>
            <a:r>
              <a:rPr lang="en-US" sz="1600" b="1">
                <a:solidFill>
                  <a:schemeClr val="bg1"/>
                </a:solidFill>
                <a:latin typeface="Trebuchet MS"/>
                <a:hlinkClick r:id="rId5">
                  <a:extLst>
                    <a:ext uri="{A12FA001-AC4F-418D-AE19-62706E023703}">
                      <ahyp:hlinkClr xmlns:ahyp="http://schemas.microsoft.com/office/drawing/2018/hyperlinkcolor" val="tx"/>
                    </a:ext>
                  </a:extLst>
                </a:hlinkClick>
              </a:rPr>
              <a:t>www.solidaris-vlaanderen.be/terugbetaling-tabacoloog</a:t>
            </a:r>
            <a:endParaRPr lang="en-US" sz="1600">
              <a:solidFill>
                <a:schemeClr val="bg1"/>
              </a:solidFill>
              <a:cs typeface="Calibri"/>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1641192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4E01-95F0-36E2-20CB-197DBACC1107}"/>
              </a:ext>
            </a:extLst>
          </p:cNvPr>
          <p:cNvSpPr>
            <a:spLocks noGrp="1"/>
          </p:cNvSpPr>
          <p:nvPr>
            <p:ph type="title"/>
          </p:nvPr>
        </p:nvSpPr>
        <p:spPr>
          <a:xfrm>
            <a:off x="613207" y="365125"/>
            <a:ext cx="11398684" cy="986523"/>
          </a:xfrm>
        </p:spPr>
        <p:txBody>
          <a:bodyPr>
            <a:normAutofit/>
          </a:bodyPr>
          <a:lstStyle/>
          <a:p>
            <a:r>
              <a:rPr lang="en-US">
                <a:latin typeface="Trebuchet MS"/>
              </a:rPr>
              <a:t>4. </a:t>
            </a:r>
            <a:r>
              <a:rPr lang="en-US" err="1">
                <a:latin typeface="Trebuchet MS"/>
              </a:rPr>
              <a:t>Begeleiding</a:t>
            </a:r>
            <a:r>
              <a:rPr lang="en-US">
                <a:latin typeface="Trebuchet MS"/>
              </a:rPr>
              <a:t> door </a:t>
            </a:r>
            <a:r>
              <a:rPr lang="en-US" err="1">
                <a:latin typeface="Trebuchet MS"/>
              </a:rPr>
              <a:t>een</a:t>
            </a:r>
            <a:r>
              <a:rPr lang="en-US">
                <a:latin typeface="Trebuchet MS"/>
              </a:rPr>
              <a:t> tabacoloog van Solidaris : </a:t>
            </a:r>
            <a:r>
              <a:rPr lang="en-US" err="1">
                <a:latin typeface="Trebuchet MS"/>
              </a:rPr>
              <a:t>tarief</a:t>
            </a:r>
            <a:endParaRPr lang="en-US" b="0"/>
          </a:p>
        </p:txBody>
      </p:sp>
      <p:sp>
        <p:nvSpPr>
          <p:cNvPr id="11" name="Tekstvak 6">
            <a:extLst>
              <a:ext uri="{FF2B5EF4-FFF2-40B4-BE49-F238E27FC236}">
                <a16:creationId xmlns:a16="http://schemas.microsoft.com/office/drawing/2014/main" id="{D524AD0C-9273-7861-F020-7459283D0AD5}"/>
              </a:ext>
            </a:extLst>
          </p:cNvPr>
          <p:cNvSpPr txBox="1"/>
          <p:nvPr/>
        </p:nvSpPr>
        <p:spPr>
          <a:xfrm>
            <a:off x="1256317" y="5191272"/>
            <a:ext cx="9306839" cy="307777"/>
          </a:xfrm>
          <a:prstGeom prst="rect">
            <a:avLst/>
          </a:prstGeom>
          <a:noFill/>
        </p:spPr>
        <p:txBody>
          <a:bodyPr wrap="square" lIns="91440" tIns="45720" rIns="91440" bIns="45720" rtlCol="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400">
                <a:solidFill>
                  <a:schemeClr val="accent6">
                    <a:lumMod val="65000"/>
                  </a:schemeClr>
                </a:solidFill>
                <a:latin typeface="Trebuchet MS"/>
              </a:rPr>
              <a:t>** Leden met verhoogde tegemoetkoming (VT)</a:t>
            </a:r>
            <a:endParaRPr lang="nl-BE" sz="1400">
              <a:solidFill>
                <a:schemeClr val="accent6">
                  <a:lumMod val="65000"/>
                </a:schemeClr>
              </a:solidFill>
              <a:latin typeface="Trebuchet MS" panose="020B0603020202020204" pitchFamily="34" charset="0"/>
            </a:endParaRPr>
          </a:p>
        </p:txBody>
      </p:sp>
      <p:sp>
        <p:nvSpPr>
          <p:cNvPr id="12" name="Rectangle: Rounded Corners 11">
            <a:extLst>
              <a:ext uri="{FF2B5EF4-FFF2-40B4-BE49-F238E27FC236}">
                <a16:creationId xmlns:a16="http://schemas.microsoft.com/office/drawing/2014/main" id="{24B3ADF7-6541-D0B1-564A-2401457237C0}"/>
              </a:ext>
            </a:extLst>
          </p:cNvPr>
          <p:cNvSpPr/>
          <p:nvPr/>
        </p:nvSpPr>
        <p:spPr>
          <a:xfrm>
            <a:off x="588155" y="6074198"/>
            <a:ext cx="9814374" cy="37752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err="1">
                <a:solidFill>
                  <a:schemeClr val="bg1"/>
                </a:solidFill>
                <a:latin typeface="Trebuchet MS"/>
              </a:rPr>
              <a:t>Ontdek</a:t>
            </a:r>
            <a:r>
              <a:rPr lang="en-US" sz="1600" b="1">
                <a:solidFill>
                  <a:schemeClr val="bg1"/>
                </a:solidFill>
                <a:latin typeface="Trebuchet MS"/>
              </a:rPr>
              <a:t> alle </a:t>
            </a:r>
            <a:r>
              <a:rPr lang="en-US" sz="1600" b="1" err="1">
                <a:solidFill>
                  <a:schemeClr val="bg1"/>
                </a:solidFill>
                <a:latin typeface="Trebuchet MS"/>
              </a:rPr>
              <a:t>tarieven</a:t>
            </a:r>
            <a:r>
              <a:rPr lang="en-US" sz="1600" b="1">
                <a:solidFill>
                  <a:schemeClr val="bg1"/>
                </a:solidFill>
                <a:latin typeface="Trebuchet MS"/>
              </a:rPr>
              <a:t> </a:t>
            </a:r>
            <a:r>
              <a:rPr lang="en-US" sz="1600" b="1" err="1">
                <a:solidFill>
                  <a:schemeClr val="bg1"/>
                </a:solidFill>
                <a:latin typeface="Trebuchet MS"/>
              </a:rPr>
              <a:t>en</a:t>
            </a:r>
            <a:r>
              <a:rPr lang="en-US" sz="1600" b="1">
                <a:solidFill>
                  <a:schemeClr val="bg1"/>
                </a:solidFill>
                <a:latin typeface="Trebuchet MS"/>
              </a:rPr>
              <a:t> </a:t>
            </a:r>
            <a:r>
              <a:rPr lang="en-US" sz="1600" b="1" err="1">
                <a:solidFill>
                  <a:schemeClr val="bg1"/>
                </a:solidFill>
                <a:latin typeface="Trebuchet MS"/>
              </a:rPr>
              <a:t>terugbetalingen</a:t>
            </a:r>
            <a:r>
              <a:rPr lang="en-US" sz="1600" b="1">
                <a:solidFill>
                  <a:schemeClr val="bg1"/>
                </a:solidFill>
                <a:latin typeface="Trebuchet MS"/>
              </a:rPr>
              <a:t> op </a:t>
            </a:r>
            <a:r>
              <a:rPr lang="en-US" sz="1600" b="1">
                <a:solidFill>
                  <a:schemeClr val="bg1"/>
                </a:solidFill>
                <a:latin typeface="Trebuchet MS"/>
                <a:hlinkClick r:id="rId3">
                  <a:extLst>
                    <a:ext uri="{A12FA001-AC4F-418D-AE19-62706E023703}">
                      <ahyp:hlinkClr xmlns:ahyp="http://schemas.microsoft.com/office/drawing/2018/hyperlinkcolor" val="tx"/>
                    </a:ext>
                  </a:extLst>
                </a:hlinkClick>
              </a:rPr>
              <a:t>www.solidaris-vlaanderen.be/terugbetaling-tabacoloog</a:t>
            </a:r>
            <a:endParaRPr lang="en-US" sz="1600">
              <a:solidFill>
                <a:schemeClr val="bg1"/>
              </a:solidFill>
              <a:cs typeface="Calibri"/>
              <a:hlinkClick r:id="rId3">
                <a:extLst>
                  <a:ext uri="{A12FA001-AC4F-418D-AE19-62706E023703}">
                    <ahyp:hlinkClr xmlns:ahyp="http://schemas.microsoft.com/office/drawing/2018/hyperlinkcolor" val="tx"/>
                  </a:ext>
                </a:extLst>
              </a:hlinkClick>
            </a:endParaRPr>
          </a:p>
        </p:txBody>
      </p:sp>
      <p:sp>
        <p:nvSpPr>
          <p:cNvPr id="15" name="Text Placeholder 4">
            <a:extLst>
              <a:ext uri="{FF2B5EF4-FFF2-40B4-BE49-F238E27FC236}">
                <a16:creationId xmlns:a16="http://schemas.microsoft.com/office/drawing/2014/main" id="{0668B21D-9C17-F7C2-ABEE-25FC32FF8917}"/>
              </a:ext>
            </a:extLst>
          </p:cNvPr>
          <p:cNvSpPr>
            <a:spLocks noGrp="1"/>
          </p:cNvSpPr>
          <p:nvPr/>
        </p:nvSpPr>
        <p:spPr>
          <a:xfrm>
            <a:off x="952107" y="5126282"/>
            <a:ext cx="9611049" cy="70632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2400"/>
              </a:spcBef>
              <a:buFontTx/>
              <a:buNone/>
              <a:defRPr sz="2000" kern="1200">
                <a:solidFill>
                  <a:schemeClr val="tx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 Placeholder 4">
            <a:extLst>
              <a:ext uri="{FF2B5EF4-FFF2-40B4-BE49-F238E27FC236}">
                <a16:creationId xmlns:a16="http://schemas.microsoft.com/office/drawing/2014/main" id="{861E542C-BAEC-2369-02C1-ECF67AF0A55D}"/>
              </a:ext>
            </a:extLst>
          </p:cNvPr>
          <p:cNvSpPr>
            <a:spLocks noGrp="1"/>
          </p:cNvSpPr>
          <p:nvPr/>
        </p:nvSpPr>
        <p:spPr>
          <a:xfrm>
            <a:off x="952107" y="1727232"/>
            <a:ext cx="8779837" cy="397138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2400"/>
              </a:spcBef>
              <a:buFontTx/>
              <a:buNone/>
              <a:defRPr sz="2000" kern="1200">
                <a:solidFill>
                  <a:schemeClr val="tx1"/>
                </a:solidFill>
                <a:latin typeface="Trebuchet MS" panose="020B0603020202020204" pitchFamily="34" charset="0"/>
                <a:ea typeface="+mn-ea"/>
                <a:cs typeface="+mn-cs"/>
              </a:defRPr>
            </a:lvl1pPr>
            <a:lvl2pPr marL="266700" indent="-2667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538163" indent="-2714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723900" indent="-20637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4pPr>
            <a:lvl5pPr marL="935038" indent="-211138"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b="1">
                <a:latin typeface="Trebuchet MS"/>
              </a:rPr>
              <a:t>1ste consult: </a:t>
            </a:r>
          </a:p>
          <a:p>
            <a:pPr marL="609600" lvl="1" indent="-342900">
              <a:spcBef>
                <a:spcPts val="600"/>
              </a:spcBef>
            </a:pPr>
            <a:r>
              <a:rPr lang="en-US">
                <a:latin typeface="Trebuchet MS"/>
              </a:rPr>
              <a:t>€ 24 (</a:t>
            </a:r>
            <a:r>
              <a:rPr lang="en-US" err="1">
                <a:latin typeface="Trebuchet MS"/>
              </a:rPr>
              <a:t>i.p.v</a:t>
            </a:r>
            <a:r>
              <a:rPr lang="en-US">
                <a:latin typeface="Trebuchet MS"/>
              </a:rPr>
              <a:t> € 30)</a:t>
            </a:r>
          </a:p>
          <a:p>
            <a:pPr marL="609600" lvl="1" indent="-342900">
              <a:spcBef>
                <a:spcPts val="600"/>
              </a:spcBef>
            </a:pPr>
            <a:r>
              <a:rPr lang="en-US">
                <a:latin typeface="Trebuchet MS"/>
              </a:rPr>
              <a:t>€ 4 met VT** of &lt;21 </a:t>
            </a:r>
            <a:r>
              <a:rPr lang="en-US" err="1">
                <a:latin typeface="Trebuchet MS"/>
              </a:rPr>
              <a:t>jaar</a:t>
            </a:r>
            <a:endParaRPr lang="en-US">
              <a:latin typeface="Trebuchet MS"/>
            </a:endParaRPr>
          </a:p>
          <a:p>
            <a:pPr marL="342900" indent="-342900">
              <a:spcBef>
                <a:spcPts val="1200"/>
              </a:spcBef>
              <a:buFont typeface="Arial" panose="020B0604020202020204" pitchFamily="34" charset="0"/>
              <a:buChar char="•"/>
            </a:pPr>
            <a:r>
              <a:rPr lang="en-US" b="1" err="1">
                <a:latin typeface="Trebuchet MS"/>
              </a:rPr>
              <a:t>Opvolgsessie</a:t>
            </a:r>
            <a:r>
              <a:rPr lang="en-US" b="1">
                <a:latin typeface="Trebuchet MS"/>
              </a:rPr>
              <a:t> 30 </a:t>
            </a:r>
            <a:r>
              <a:rPr lang="en-US" b="1" err="1">
                <a:latin typeface="Trebuchet MS"/>
              </a:rPr>
              <a:t>minuten</a:t>
            </a:r>
            <a:r>
              <a:rPr lang="en-US" b="1">
                <a:latin typeface="Trebuchet MS"/>
              </a:rPr>
              <a:t>: </a:t>
            </a:r>
          </a:p>
          <a:p>
            <a:pPr marL="609600" lvl="1" indent="-342900">
              <a:spcBef>
                <a:spcPts val="600"/>
              </a:spcBef>
            </a:pPr>
            <a:r>
              <a:rPr lang="en-US">
                <a:latin typeface="Trebuchet MS"/>
              </a:rPr>
              <a:t>€ 12 (</a:t>
            </a:r>
            <a:r>
              <a:rPr lang="en-US" err="1">
                <a:latin typeface="Trebuchet MS"/>
              </a:rPr>
              <a:t>i.p.v</a:t>
            </a:r>
            <a:r>
              <a:rPr lang="en-US">
                <a:latin typeface="Trebuchet MS"/>
              </a:rPr>
              <a:t>. € 15) </a:t>
            </a:r>
          </a:p>
          <a:p>
            <a:pPr marL="609600" lvl="1" indent="-342900">
              <a:spcBef>
                <a:spcPts val="600"/>
              </a:spcBef>
            </a:pPr>
            <a:r>
              <a:rPr lang="en-US">
                <a:latin typeface="Trebuchet MS"/>
              </a:rPr>
              <a:t>€ 2 met VT** of &lt;21 </a:t>
            </a:r>
            <a:r>
              <a:rPr lang="en-US" err="1">
                <a:latin typeface="Trebuchet MS"/>
              </a:rPr>
              <a:t>jaar</a:t>
            </a:r>
            <a:endParaRPr lang="en-US">
              <a:latin typeface="Trebuchet MS"/>
            </a:endParaRPr>
          </a:p>
          <a:p>
            <a:pPr marL="342900" indent="-342900">
              <a:spcBef>
                <a:spcPts val="600"/>
              </a:spcBef>
              <a:buFont typeface="Arial" panose="020B0604020202020204" pitchFamily="34" charset="0"/>
              <a:buChar char="•"/>
            </a:pPr>
            <a:r>
              <a:rPr lang="en-US" b="1">
                <a:latin typeface="Trebuchet MS"/>
              </a:rPr>
              <a:t>Online </a:t>
            </a:r>
            <a:r>
              <a:rPr lang="en-US" b="1" err="1">
                <a:latin typeface="Trebuchet MS"/>
              </a:rPr>
              <a:t>groepstraject</a:t>
            </a:r>
            <a:r>
              <a:rPr lang="en-US" b="1">
                <a:latin typeface="Trebuchet MS"/>
              </a:rPr>
              <a:t> (4 </a:t>
            </a:r>
            <a:r>
              <a:rPr lang="en-US" b="1" err="1">
                <a:latin typeface="Trebuchet MS"/>
              </a:rPr>
              <a:t>sessies</a:t>
            </a:r>
            <a:r>
              <a:rPr lang="en-US" b="1">
                <a:latin typeface="Trebuchet MS"/>
              </a:rPr>
              <a:t> van 90 </a:t>
            </a:r>
            <a:r>
              <a:rPr lang="en-US" b="1" err="1">
                <a:latin typeface="Trebuchet MS"/>
              </a:rPr>
              <a:t>minuten</a:t>
            </a:r>
            <a:r>
              <a:rPr lang="en-US" b="1">
                <a:latin typeface="Trebuchet MS"/>
              </a:rPr>
              <a:t>): </a:t>
            </a:r>
          </a:p>
          <a:p>
            <a:pPr marL="609600" lvl="1" indent="-342900">
              <a:spcBef>
                <a:spcPts val="600"/>
              </a:spcBef>
            </a:pPr>
            <a:r>
              <a:rPr lang="en-US">
                <a:latin typeface="Trebuchet MS"/>
              </a:rPr>
              <a:t>€ 20 (</a:t>
            </a:r>
            <a:r>
              <a:rPr lang="en-US" err="1">
                <a:latin typeface="Trebuchet MS"/>
              </a:rPr>
              <a:t>i.p.v</a:t>
            </a:r>
            <a:r>
              <a:rPr lang="en-US">
                <a:latin typeface="Trebuchet MS"/>
              </a:rPr>
              <a:t>. € 24) </a:t>
            </a:r>
          </a:p>
          <a:p>
            <a:pPr marL="609600" lvl="1" indent="-342900">
              <a:spcBef>
                <a:spcPts val="600"/>
              </a:spcBef>
            </a:pPr>
            <a:r>
              <a:rPr lang="en-US">
                <a:latin typeface="Trebuchet MS"/>
              </a:rPr>
              <a:t>€ 12 met VT** of &lt; 21jaar </a:t>
            </a:r>
            <a:endParaRPr lang="en-US"/>
          </a:p>
          <a:p>
            <a:endParaRPr lang="en-US">
              <a:solidFill>
                <a:schemeClr val="tx2">
                  <a:lumMod val="75000"/>
                </a:schemeClr>
              </a:solidFill>
            </a:endParaRPr>
          </a:p>
        </p:txBody>
      </p:sp>
    </p:spTree>
    <p:extLst>
      <p:ext uri="{BB962C8B-B14F-4D97-AF65-F5344CB8AC3E}">
        <p14:creationId xmlns:p14="http://schemas.microsoft.com/office/powerpoint/2010/main" val="3340552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3C29-AA15-419A-44AB-09E3DBB60263}"/>
              </a:ext>
            </a:extLst>
          </p:cNvPr>
          <p:cNvSpPr>
            <a:spLocks noGrp="1"/>
          </p:cNvSpPr>
          <p:nvPr>
            <p:ph type="title"/>
          </p:nvPr>
        </p:nvSpPr>
        <p:spPr/>
        <p:txBody>
          <a:bodyPr>
            <a:normAutofit/>
          </a:bodyPr>
          <a:lstStyle/>
          <a:p>
            <a:r>
              <a:rPr lang="en-US">
                <a:latin typeface="Trebuchet MS"/>
              </a:rPr>
              <a:t>Wie </a:t>
            </a:r>
            <a:r>
              <a:rPr lang="en-US" err="1">
                <a:latin typeface="Trebuchet MS"/>
              </a:rPr>
              <a:t>zijn</a:t>
            </a:r>
            <a:r>
              <a:rPr lang="en-US">
                <a:latin typeface="Trebuchet MS"/>
              </a:rPr>
              <a:t> </a:t>
            </a:r>
            <a:r>
              <a:rPr lang="en-US" err="1">
                <a:latin typeface="Trebuchet MS"/>
              </a:rPr>
              <a:t>onze</a:t>
            </a:r>
            <a:r>
              <a:rPr lang="en-US">
                <a:latin typeface="Trebuchet MS"/>
              </a:rPr>
              <a:t> tabacologen?</a:t>
            </a:r>
            <a:endParaRPr lang="en-US" b="0">
              <a:latin typeface="Trebuchet MS"/>
            </a:endParaRPr>
          </a:p>
        </p:txBody>
      </p:sp>
      <p:sp>
        <p:nvSpPr>
          <p:cNvPr id="8" name="Rectangle: Rounded Corners 7">
            <a:extLst>
              <a:ext uri="{FF2B5EF4-FFF2-40B4-BE49-F238E27FC236}">
                <a16:creationId xmlns:a16="http://schemas.microsoft.com/office/drawing/2014/main" id="{2403D4C0-5176-3183-1939-8F6093756276}"/>
              </a:ext>
            </a:extLst>
          </p:cNvPr>
          <p:cNvSpPr/>
          <p:nvPr/>
        </p:nvSpPr>
        <p:spPr>
          <a:xfrm>
            <a:off x="822009" y="4569034"/>
            <a:ext cx="1893296" cy="78366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2">
                    <a:lumMod val="75000"/>
                  </a:schemeClr>
                </a:solidFill>
                <a:cs typeface="Calibri"/>
              </a:rPr>
              <a:t>Mark Heremans</a:t>
            </a:r>
          </a:p>
        </p:txBody>
      </p:sp>
      <p:sp>
        <p:nvSpPr>
          <p:cNvPr id="12" name="Rectangle: Rounded Corners 11">
            <a:extLst>
              <a:ext uri="{FF2B5EF4-FFF2-40B4-BE49-F238E27FC236}">
                <a16:creationId xmlns:a16="http://schemas.microsoft.com/office/drawing/2014/main" id="{1347909B-2A47-C2BB-3626-33D58A0A3B6F}"/>
              </a:ext>
            </a:extLst>
          </p:cNvPr>
          <p:cNvSpPr/>
          <p:nvPr/>
        </p:nvSpPr>
        <p:spPr>
          <a:xfrm>
            <a:off x="7311048" y="4565572"/>
            <a:ext cx="1900878" cy="7802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2">
                    <a:lumMod val="75000"/>
                  </a:schemeClr>
                </a:solidFill>
                <a:cs typeface="Calibri"/>
              </a:rPr>
              <a:t>Anoushka D'Hauwers</a:t>
            </a:r>
          </a:p>
        </p:txBody>
      </p:sp>
      <p:pic>
        <p:nvPicPr>
          <p:cNvPr id="15" name="Picture 15">
            <a:extLst>
              <a:ext uri="{FF2B5EF4-FFF2-40B4-BE49-F238E27FC236}">
                <a16:creationId xmlns:a16="http://schemas.microsoft.com/office/drawing/2014/main" id="{D09CB1D2-4826-1A00-185B-597636E58F49}"/>
              </a:ext>
            </a:extLst>
          </p:cNvPr>
          <p:cNvPicPr>
            <a:picLocks noChangeAspect="1"/>
          </p:cNvPicPr>
          <p:nvPr/>
        </p:nvPicPr>
        <p:blipFill>
          <a:blip r:embed="rId3"/>
          <a:stretch>
            <a:fillRect/>
          </a:stretch>
        </p:blipFill>
        <p:spPr>
          <a:xfrm>
            <a:off x="7306926" y="2076071"/>
            <a:ext cx="1905000" cy="2381250"/>
          </a:xfrm>
          <a:prstGeom prst="rect">
            <a:avLst/>
          </a:prstGeom>
        </p:spPr>
      </p:pic>
      <p:pic>
        <p:nvPicPr>
          <p:cNvPr id="4" name="Afbeelding 3" descr="Afbeelding met Menselijk gezicht, persoon, glimlach, Voorhoofd&#10;&#10;Automatisch gegenereerde beschrijving">
            <a:extLst>
              <a:ext uri="{FF2B5EF4-FFF2-40B4-BE49-F238E27FC236}">
                <a16:creationId xmlns:a16="http://schemas.microsoft.com/office/drawing/2014/main" id="{DFE32843-D2FD-0048-7096-E0250E83F63F}"/>
              </a:ext>
            </a:extLst>
          </p:cNvPr>
          <p:cNvPicPr>
            <a:picLocks noChangeAspect="1"/>
          </p:cNvPicPr>
          <p:nvPr/>
        </p:nvPicPr>
        <p:blipFill rotWithShape="1">
          <a:blip r:embed="rId4"/>
          <a:srcRect l="8580" r="8952"/>
          <a:stretch/>
        </p:blipFill>
        <p:spPr>
          <a:xfrm>
            <a:off x="838880" y="2076071"/>
            <a:ext cx="1876425" cy="2345291"/>
          </a:xfrm>
          <a:prstGeom prst="rect">
            <a:avLst/>
          </a:prstGeom>
        </p:spPr>
      </p:pic>
      <p:pic>
        <p:nvPicPr>
          <p:cNvPr id="7" name="Picture 7">
            <a:extLst>
              <a:ext uri="{FF2B5EF4-FFF2-40B4-BE49-F238E27FC236}">
                <a16:creationId xmlns:a16="http://schemas.microsoft.com/office/drawing/2014/main" id="{DB7CEED3-9B12-5455-C622-2A68A93F541C}"/>
              </a:ext>
            </a:extLst>
          </p:cNvPr>
          <p:cNvPicPr>
            <a:picLocks noChangeAspect="1"/>
          </p:cNvPicPr>
          <p:nvPr/>
        </p:nvPicPr>
        <p:blipFill>
          <a:blip r:embed="rId5"/>
          <a:stretch>
            <a:fillRect/>
          </a:stretch>
        </p:blipFill>
        <p:spPr>
          <a:xfrm>
            <a:off x="2987653" y="1997373"/>
            <a:ext cx="1876425" cy="2428875"/>
          </a:xfrm>
          <a:prstGeom prst="rect">
            <a:avLst/>
          </a:prstGeom>
        </p:spPr>
      </p:pic>
      <p:sp>
        <p:nvSpPr>
          <p:cNvPr id="18" name="Rectangle: Rounded Corners 7">
            <a:extLst>
              <a:ext uri="{FF2B5EF4-FFF2-40B4-BE49-F238E27FC236}">
                <a16:creationId xmlns:a16="http://schemas.microsoft.com/office/drawing/2014/main" id="{E6389490-8519-1915-109F-973DBBE89DA5}"/>
              </a:ext>
            </a:extLst>
          </p:cNvPr>
          <p:cNvSpPr/>
          <p:nvPr/>
        </p:nvSpPr>
        <p:spPr>
          <a:xfrm>
            <a:off x="2985022" y="4569034"/>
            <a:ext cx="1893296" cy="78366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2">
                    <a:lumMod val="75000"/>
                  </a:schemeClr>
                </a:solidFill>
                <a:cs typeface="Calibri"/>
              </a:rPr>
              <a:t>Christine </a:t>
            </a:r>
            <a:r>
              <a:rPr lang="en-US" sz="2000" b="1" err="1">
                <a:solidFill>
                  <a:schemeClr val="bg2">
                    <a:lumMod val="75000"/>
                  </a:schemeClr>
                </a:solidFill>
                <a:cs typeface="Calibri"/>
              </a:rPr>
              <a:t>Plets</a:t>
            </a:r>
            <a:endParaRPr lang="en-US" err="1"/>
          </a:p>
        </p:txBody>
      </p:sp>
      <p:sp>
        <p:nvSpPr>
          <p:cNvPr id="20" name="Rectangle: Rounded Corners 9">
            <a:extLst>
              <a:ext uri="{FF2B5EF4-FFF2-40B4-BE49-F238E27FC236}">
                <a16:creationId xmlns:a16="http://schemas.microsoft.com/office/drawing/2014/main" id="{96F23804-DAF0-65AB-AED0-E98B307B71D6}"/>
              </a:ext>
            </a:extLst>
          </p:cNvPr>
          <p:cNvSpPr/>
          <p:nvPr/>
        </p:nvSpPr>
        <p:spPr>
          <a:xfrm>
            <a:off x="5148035" y="4572938"/>
            <a:ext cx="1893296" cy="78366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2">
                    <a:lumMod val="75000"/>
                  </a:schemeClr>
                </a:solidFill>
                <a:cs typeface="Calibri"/>
              </a:rPr>
              <a:t>Danielle Joris</a:t>
            </a:r>
            <a:endParaRPr lang="en-US"/>
          </a:p>
        </p:txBody>
      </p:sp>
      <p:pic>
        <p:nvPicPr>
          <p:cNvPr id="22" name="Picture 12">
            <a:extLst>
              <a:ext uri="{FF2B5EF4-FFF2-40B4-BE49-F238E27FC236}">
                <a16:creationId xmlns:a16="http://schemas.microsoft.com/office/drawing/2014/main" id="{4FE32A54-DFAA-C213-84AC-4930530140C8}"/>
              </a:ext>
            </a:extLst>
          </p:cNvPr>
          <p:cNvPicPr>
            <a:picLocks noChangeAspect="1"/>
          </p:cNvPicPr>
          <p:nvPr/>
        </p:nvPicPr>
        <p:blipFill>
          <a:blip r:embed="rId6"/>
          <a:stretch>
            <a:fillRect/>
          </a:stretch>
        </p:blipFill>
        <p:spPr>
          <a:xfrm>
            <a:off x="5148035" y="2008054"/>
            <a:ext cx="1895475" cy="2428875"/>
          </a:xfrm>
          <a:prstGeom prst="rect">
            <a:avLst/>
          </a:prstGeom>
        </p:spPr>
      </p:pic>
      <p:pic>
        <p:nvPicPr>
          <p:cNvPr id="23" name="Afbeelding 22" descr="Vanessa Van Boxem tabacoloog">
            <a:extLst>
              <a:ext uri="{FF2B5EF4-FFF2-40B4-BE49-F238E27FC236}">
                <a16:creationId xmlns:a16="http://schemas.microsoft.com/office/drawing/2014/main" id="{E20CC1AE-616F-4971-0D22-C20A79ABF96A}"/>
              </a:ext>
            </a:extLst>
          </p:cNvPr>
          <p:cNvPicPr>
            <a:picLocks noChangeAspect="1"/>
          </p:cNvPicPr>
          <p:nvPr/>
        </p:nvPicPr>
        <p:blipFill rotWithShape="1">
          <a:blip r:embed="rId7"/>
          <a:srcRect l="22549" t="4156" r="26510" b="41250"/>
          <a:stretch/>
        </p:blipFill>
        <p:spPr>
          <a:xfrm>
            <a:off x="9474061" y="2055679"/>
            <a:ext cx="1895475" cy="2381250"/>
          </a:xfrm>
          <a:prstGeom prst="rect">
            <a:avLst/>
          </a:prstGeom>
        </p:spPr>
      </p:pic>
      <p:sp>
        <p:nvSpPr>
          <p:cNvPr id="24" name="Rectangle: Rounded Corners 11">
            <a:extLst>
              <a:ext uri="{FF2B5EF4-FFF2-40B4-BE49-F238E27FC236}">
                <a16:creationId xmlns:a16="http://schemas.microsoft.com/office/drawing/2014/main" id="{15057A14-7D8F-E398-3726-3BDB366DB833}"/>
              </a:ext>
            </a:extLst>
          </p:cNvPr>
          <p:cNvSpPr/>
          <p:nvPr/>
        </p:nvSpPr>
        <p:spPr>
          <a:xfrm>
            <a:off x="9474061" y="4565571"/>
            <a:ext cx="1900878" cy="7802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2">
                    <a:lumMod val="75000"/>
                  </a:schemeClr>
                </a:solidFill>
                <a:ea typeface="Calibri"/>
                <a:cs typeface="Calibri"/>
              </a:rPr>
              <a:t>Vanessa Van Boxem</a:t>
            </a:r>
            <a:endParaRPr lang="en-US" sz="2000" b="1">
              <a:solidFill>
                <a:schemeClr val="bg2">
                  <a:lumMod val="75000"/>
                </a:schemeClr>
              </a:solidFill>
              <a:cs typeface="Calibri"/>
            </a:endParaRPr>
          </a:p>
        </p:txBody>
      </p:sp>
    </p:spTree>
    <p:extLst>
      <p:ext uri="{BB962C8B-B14F-4D97-AF65-F5344CB8AC3E}">
        <p14:creationId xmlns:p14="http://schemas.microsoft.com/office/powerpoint/2010/main" val="1135636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E1C404A-F989-8F64-E7B2-321CC96BEB4A}"/>
              </a:ext>
            </a:extLst>
          </p:cNvPr>
          <p:cNvSpPr>
            <a:spLocks noGrp="1"/>
          </p:cNvSpPr>
          <p:nvPr>
            <p:ph idx="1"/>
          </p:nvPr>
        </p:nvSpPr>
        <p:spPr>
          <a:xfrm>
            <a:off x="3823447" y="728803"/>
            <a:ext cx="7947212" cy="5400394"/>
          </a:xfrm>
        </p:spPr>
        <p:txBody>
          <a:bodyPr>
            <a:normAutofit/>
          </a:bodyPr>
          <a:lstStyle/>
          <a:p>
            <a:pPr>
              <a:lnSpc>
                <a:spcPct val="150000"/>
              </a:lnSpc>
            </a:pPr>
            <a:r>
              <a:rPr lang="nl-BE">
                <a:solidFill>
                  <a:srgbClr val="DA002F"/>
                </a:solidFill>
                <a:latin typeface="Trebuchet MS" panose="020B0603020202020204" pitchFamily="34" charset="0"/>
              </a:rPr>
              <a:t>Stap 1: de goede motivatie vinden </a:t>
            </a:r>
          </a:p>
          <a:p>
            <a:pPr>
              <a:lnSpc>
                <a:spcPct val="150000"/>
              </a:lnSpc>
            </a:pPr>
            <a:r>
              <a:rPr lang="nl-BE">
                <a:solidFill>
                  <a:srgbClr val="DA002F"/>
                </a:solidFill>
                <a:latin typeface="Trebuchet MS" panose="020B0603020202020204" pitchFamily="34" charset="0"/>
              </a:rPr>
              <a:t>Stap 2: de nodige informatie verzamelen </a:t>
            </a:r>
          </a:p>
          <a:p>
            <a:pPr>
              <a:lnSpc>
                <a:spcPct val="150000"/>
              </a:lnSpc>
            </a:pPr>
            <a:r>
              <a:rPr lang="nl-BE">
                <a:solidFill>
                  <a:srgbClr val="DA002F"/>
                </a:solidFill>
                <a:latin typeface="Trebuchet MS" panose="020B0603020202020204" pitchFamily="34" charset="0"/>
              </a:rPr>
              <a:t>Stap 3: je eigen methodiek kiezen </a:t>
            </a:r>
          </a:p>
          <a:p>
            <a:pPr>
              <a:lnSpc>
                <a:spcPct val="150000"/>
              </a:lnSpc>
            </a:pPr>
            <a:r>
              <a:rPr lang="nl-BE">
                <a:solidFill>
                  <a:srgbClr val="B08588"/>
                </a:solidFill>
                <a:latin typeface="Trebuchet MS" panose="020B0603020202020204" pitchFamily="34" charset="0"/>
              </a:rPr>
              <a:t>Stap 4: een grondige voorbereiding treffen </a:t>
            </a:r>
          </a:p>
          <a:p>
            <a:pPr>
              <a:lnSpc>
                <a:spcPct val="150000"/>
              </a:lnSpc>
            </a:pPr>
            <a:r>
              <a:rPr lang="nl-BE">
                <a:solidFill>
                  <a:srgbClr val="B08588"/>
                </a:solidFill>
                <a:latin typeface="Trebuchet MS" panose="020B0603020202020204" pitchFamily="34" charset="0"/>
              </a:rPr>
              <a:t>Stap 5: een haalbaar actieplan opstellen </a:t>
            </a:r>
          </a:p>
          <a:p>
            <a:pPr>
              <a:lnSpc>
                <a:spcPct val="150000"/>
              </a:lnSpc>
            </a:pPr>
            <a:r>
              <a:rPr lang="nl-BE">
                <a:solidFill>
                  <a:srgbClr val="B08588"/>
                </a:solidFill>
                <a:latin typeface="Trebuchet MS" panose="020B0603020202020204" pitchFamily="34" charset="0"/>
              </a:rPr>
              <a:t>Stap 6: een blijvende verandering realiseren </a:t>
            </a:r>
          </a:p>
        </p:txBody>
      </p:sp>
      <p:pic>
        <p:nvPicPr>
          <p:cNvPr id="6" name="Afbeelding 5">
            <a:extLst>
              <a:ext uri="{FF2B5EF4-FFF2-40B4-BE49-F238E27FC236}">
                <a16:creationId xmlns:a16="http://schemas.microsoft.com/office/drawing/2014/main" id="{095409DC-E4EB-B14B-9284-B665E1632EFA}"/>
              </a:ext>
            </a:extLst>
          </p:cNvPr>
          <p:cNvPicPr>
            <a:picLocks noChangeAspect="1"/>
          </p:cNvPicPr>
          <p:nvPr/>
        </p:nvPicPr>
        <p:blipFill>
          <a:blip r:embed="rId2"/>
          <a:stretch>
            <a:fillRect/>
          </a:stretch>
        </p:blipFill>
        <p:spPr>
          <a:xfrm>
            <a:off x="663206" y="1519224"/>
            <a:ext cx="2447546" cy="3819552"/>
          </a:xfrm>
          <a:prstGeom prst="rect">
            <a:avLst/>
          </a:prstGeom>
        </p:spPr>
      </p:pic>
    </p:spTree>
    <p:extLst>
      <p:ext uri="{BB962C8B-B14F-4D97-AF65-F5344CB8AC3E}">
        <p14:creationId xmlns:p14="http://schemas.microsoft.com/office/powerpoint/2010/main" val="754410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42C67E0-1C74-438E-A566-C606B71FD41F}"/>
              </a:ext>
            </a:extLst>
          </p:cNvPr>
          <p:cNvSpPr/>
          <p:nvPr/>
        </p:nvSpPr>
        <p:spPr>
          <a:xfrm>
            <a:off x="5251049" y="2767280"/>
            <a:ext cx="6096000" cy="1323439"/>
          </a:xfrm>
          <a:prstGeom prst="rect">
            <a:avLst/>
          </a:prstGeom>
        </p:spPr>
        <p:txBody>
          <a:bodyPr>
            <a:spAutoFit/>
          </a:bodyPr>
          <a:lstStyle/>
          <a:p>
            <a:r>
              <a:rPr lang="nl-BE" sz="2000" i="1">
                <a:latin typeface="Book Antiqua" panose="02040602050305030304" pitchFamily="18" charset="0"/>
              </a:rPr>
              <a:t>“Meer dan 70% van de rokers probeerde al eens om te stoppen met roken. Je bent dus zeker niet alleen. Gemiddeld hebben mensen </a:t>
            </a:r>
            <a:r>
              <a:rPr lang="nl-BE" sz="2000" i="1">
                <a:solidFill>
                  <a:srgbClr val="FF0000"/>
                </a:solidFill>
                <a:latin typeface="Book Antiqua" panose="02040602050305030304" pitchFamily="18" charset="0"/>
              </a:rPr>
              <a:t>5 à 7 rookstoppogingen </a:t>
            </a:r>
            <a:r>
              <a:rPr lang="nl-BE" sz="2000" i="1">
                <a:latin typeface="Book Antiqua" panose="02040602050305030304" pitchFamily="18" charset="0"/>
              </a:rPr>
              <a:t>nodig om echt van het roken af te komen.”</a:t>
            </a:r>
          </a:p>
        </p:txBody>
      </p:sp>
      <p:sp>
        <p:nvSpPr>
          <p:cNvPr id="9" name="Rechthoek 8">
            <a:extLst>
              <a:ext uri="{FF2B5EF4-FFF2-40B4-BE49-F238E27FC236}">
                <a16:creationId xmlns:a16="http://schemas.microsoft.com/office/drawing/2014/main" id="{92A62D06-E5DC-4392-8CFF-7BB062D2616C}"/>
              </a:ext>
            </a:extLst>
          </p:cNvPr>
          <p:cNvSpPr/>
          <p:nvPr/>
        </p:nvSpPr>
        <p:spPr>
          <a:xfrm>
            <a:off x="844951" y="1562895"/>
            <a:ext cx="5769184" cy="1384995"/>
          </a:xfrm>
          <a:prstGeom prst="rect">
            <a:avLst/>
          </a:prstGeom>
        </p:spPr>
        <p:txBody>
          <a:bodyPr wrap="square">
            <a:spAutoFit/>
          </a:bodyPr>
          <a:lstStyle/>
          <a:p>
            <a:r>
              <a:rPr lang="nl-BE" sz="2800" i="1">
                <a:latin typeface="AngsanaUPC" panose="020B0502040204020203" pitchFamily="18" charset="-34"/>
                <a:cs typeface="AngsanaUPC" panose="020B0502040204020203" pitchFamily="18" charset="-34"/>
              </a:rPr>
              <a:t>“Een rookstoppoging heeft </a:t>
            </a:r>
            <a:r>
              <a:rPr lang="nl-BE" sz="2800" i="1">
                <a:solidFill>
                  <a:schemeClr val="bg2"/>
                </a:solidFill>
                <a:latin typeface="AngsanaUPC" panose="020B0502040204020203" pitchFamily="18" charset="-34"/>
                <a:cs typeface="AngsanaUPC" panose="020B0502040204020203" pitchFamily="18" charset="-34"/>
              </a:rPr>
              <a:t>4 keer meer kans op slagen </a:t>
            </a:r>
            <a:r>
              <a:rPr lang="nl-BE" sz="2800" i="1">
                <a:latin typeface="AngsanaUPC" panose="020B0502040204020203" pitchFamily="18" charset="-34"/>
                <a:cs typeface="AngsanaUPC" panose="020B0502040204020203" pitchFamily="18" charset="-34"/>
              </a:rPr>
              <a:t>als je begeleid wordt door een </a:t>
            </a:r>
            <a:r>
              <a:rPr lang="nl-BE" sz="2800" i="1" err="1">
                <a:latin typeface="AngsanaUPC" panose="020B0502040204020203" pitchFamily="18" charset="-34"/>
                <a:cs typeface="AngsanaUPC" panose="020B0502040204020203" pitchFamily="18" charset="-34"/>
              </a:rPr>
              <a:t>tabacoloog</a:t>
            </a:r>
            <a:r>
              <a:rPr lang="nl-BE" sz="2800" i="1">
                <a:latin typeface="AngsanaUPC" panose="020B0502040204020203" pitchFamily="18" charset="-34"/>
                <a:cs typeface="AngsanaUPC" panose="020B0502040204020203" pitchFamily="18" charset="-34"/>
              </a:rPr>
              <a:t> dan wanneer je het zonder hulp doet”</a:t>
            </a:r>
          </a:p>
        </p:txBody>
      </p:sp>
      <p:sp>
        <p:nvSpPr>
          <p:cNvPr id="11" name="Tekstvak 10">
            <a:extLst>
              <a:ext uri="{FF2B5EF4-FFF2-40B4-BE49-F238E27FC236}">
                <a16:creationId xmlns:a16="http://schemas.microsoft.com/office/drawing/2014/main" id="{319982DF-0F3F-4AF0-ACBB-010968795EBE}"/>
              </a:ext>
            </a:extLst>
          </p:cNvPr>
          <p:cNvSpPr txBox="1"/>
          <p:nvPr/>
        </p:nvSpPr>
        <p:spPr>
          <a:xfrm>
            <a:off x="1547715" y="4477123"/>
            <a:ext cx="4363657" cy="923330"/>
          </a:xfrm>
          <a:prstGeom prst="rect">
            <a:avLst/>
          </a:prstGeom>
          <a:noFill/>
        </p:spPr>
        <p:txBody>
          <a:bodyPr wrap="square" rtlCol="0">
            <a:spAutoFit/>
          </a:bodyPr>
          <a:lstStyle/>
          <a:p>
            <a:pPr algn="l"/>
            <a:r>
              <a:rPr lang="nl-BE" i="1">
                <a:latin typeface="Consolas" panose="020B0609020204030204" pitchFamily="49" charset="0"/>
              </a:rPr>
              <a:t>“Ik ken persoonlijk </a:t>
            </a:r>
            <a:r>
              <a:rPr lang="nl-BE" i="1">
                <a:solidFill>
                  <a:srgbClr val="FF0000"/>
                </a:solidFill>
                <a:latin typeface="Consolas" panose="020B0609020204030204" pitchFamily="49" charset="0"/>
              </a:rPr>
              <a:t>niemand</a:t>
            </a:r>
            <a:r>
              <a:rPr lang="nl-BE" i="1">
                <a:solidFill>
                  <a:schemeClr val="bg2"/>
                </a:solidFill>
                <a:latin typeface="Consolas" panose="020B0609020204030204" pitchFamily="49" charset="0"/>
              </a:rPr>
              <a:t> </a:t>
            </a:r>
            <a:r>
              <a:rPr lang="nl-BE" i="1">
                <a:latin typeface="Consolas" panose="020B0609020204030204" pitchFamily="49" charset="0"/>
              </a:rPr>
              <a:t>die er achteraf spijt van heeft om gestopt te zijn met roken!”</a:t>
            </a:r>
          </a:p>
        </p:txBody>
      </p:sp>
      <p:sp>
        <p:nvSpPr>
          <p:cNvPr id="7" name="Titel 1">
            <a:extLst>
              <a:ext uri="{FF2B5EF4-FFF2-40B4-BE49-F238E27FC236}">
                <a16:creationId xmlns:a16="http://schemas.microsoft.com/office/drawing/2014/main" id="{46707842-81C6-43EB-8E5F-BD90124927FF}"/>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t>Take home </a:t>
            </a:r>
            <a:r>
              <a:rPr lang="nl-BE" err="1"/>
              <a:t>messages</a:t>
            </a:r>
            <a:endParaRPr lang="nl-BE"/>
          </a:p>
        </p:txBody>
      </p:sp>
      <p:pic>
        <p:nvPicPr>
          <p:cNvPr id="3" name="Afbeelding 2">
            <a:extLst>
              <a:ext uri="{FF2B5EF4-FFF2-40B4-BE49-F238E27FC236}">
                <a16:creationId xmlns:a16="http://schemas.microsoft.com/office/drawing/2014/main" id="{9D46B951-C7C8-49F8-BDA0-99A969D0F51F}"/>
              </a:ext>
            </a:extLst>
          </p:cNvPr>
          <p:cNvPicPr>
            <a:picLocks noChangeAspect="1"/>
          </p:cNvPicPr>
          <p:nvPr/>
        </p:nvPicPr>
        <p:blipFill>
          <a:blip r:embed="rId2"/>
          <a:stretch>
            <a:fillRect/>
          </a:stretch>
        </p:blipFill>
        <p:spPr>
          <a:xfrm>
            <a:off x="9125633" y="4040154"/>
            <a:ext cx="2616067" cy="2603629"/>
          </a:xfrm>
          <a:prstGeom prst="rect">
            <a:avLst/>
          </a:prstGeom>
        </p:spPr>
      </p:pic>
    </p:spTree>
    <p:extLst>
      <p:ext uri="{BB962C8B-B14F-4D97-AF65-F5344CB8AC3E}">
        <p14:creationId xmlns:p14="http://schemas.microsoft.com/office/powerpoint/2010/main" val="66300122"/>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jdelijke aanduiding voor inhoud 3">
            <a:extLst>
              <a:ext uri="{FF2B5EF4-FFF2-40B4-BE49-F238E27FC236}">
                <a16:creationId xmlns:a16="http://schemas.microsoft.com/office/drawing/2014/main" id="{552AFEEE-5A02-4AD2-953A-1FA6ECB583FF}"/>
              </a:ext>
            </a:extLst>
          </p:cNvPr>
          <p:cNvSpPr>
            <a:spLocks noGrp="1"/>
          </p:cNvSpPr>
          <p:nvPr>
            <p:ph idx="1"/>
          </p:nvPr>
        </p:nvSpPr>
        <p:spPr>
          <a:xfrm>
            <a:off x="3172781" y="3306396"/>
            <a:ext cx="6010656" cy="2109216"/>
          </a:xfrm>
        </p:spPr>
        <p:txBody>
          <a:bodyPr>
            <a:normAutofit/>
          </a:bodyPr>
          <a:lstStyle/>
          <a:p>
            <a:pPr algn="ctr"/>
            <a:r>
              <a:rPr lang="nl-BE" sz="2000">
                <a:solidFill>
                  <a:schemeClr val="bg2"/>
                </a:solidFill>
                <a:hlinkClick r:id="rId2" tooltip="http://aviation.stackexchange.com/questions/613/is-it-legal-to-smoke-in-your-own-plane">
                  <a:extLst>
                    <a:ext uri="{A12FA001-AC4F-418D-AE19-62706E023703}">
                      <ahyp:hlinkClr xmlns:ahyp="http://schemas.microsoft.com/office/drawing/2018/hyperlinkcolor" val="tx"/>
                    </a:ext>
                  </a:extLst>
                </a:hlinkClick>
              </a:rPr>
              <a:t>De foto</a:t>
            </a:r>
            <a:r>
              <a:rPr lang="nl-BE" sz="2000">
                <a:solidFill>
                  <a:schemeClr val="bg2"/>
                </a:solidFill>
              </a:rPr>
              <a:t>’s van onbekende auteurs </a:t>
            </a:r>
          </a:p>
          <a:p>
            <a:pPr algn="ctr"/>
            <a:r>
              <a:rPr lang="nl-BE" sz="2000">
                <a:solidFill>
                  <a:schemeClr val="bg2"/>
                </a:solidFill>
              </a:rPr>
              <a:t>gebruikt in de presentatie </a:t>
            </a:r>
          </a:p>
          <a:p>
            <a:pPr algn="ctr"/>
            <a:r>
              <a:rPr lang="nl-BE" sz="2000">
                <a:solidFill>
                  <a:schemeClr val="bg2"/>
                </a:solidFill>
              </a:rPr>
              <a:t>zijn </a:t>
            </a:r>
            <a:r>
              <a:rPr lang="nl-BE" sz="2000" err="1">
                <a:solidFill>
                  <a:schemeClr val="bg2"/>
                </a:solidFill>
              </a:rPr>
              <a:t>gelicentieerd</a:t>
            </a:r>
            <a:r>
              <a:rPr lang="nl-BE" sz="2000">
                <a:solidFill>
                  <a:schemeClr val="bg2"/>
                </a:solidFill>
              </a:rPr>
              <a:t> onder </a:t>
            </a:r>
            <a:r>
              <a:rPr lang="nl-BE" sz="2000">
                <a:solidFill>
                  <a:schemeClr val="bg2"/>
                </a:solidFill>
                <a:hlinkClick r:id="rId3" tooltip="https://creativecommons.org/licenses/by-sa/3.0/">
                  <a:extLst>
                    <a:ext uri="{A12FA001-AC4F-418D-AE19-62706E023703}">
                      <ahyp:hlinkClr xmlns:ahyp="http://schemas.microsoft.com/office/drawing/2018/hyperlinkcolor" val="tx"/>
                    </a:ext>
                  </a:extLst>
                </a:hlinkClick>
              </a:rPr>
              <a:t>CC BY-SA</a:t>
            </a:r>
            <a:endParaRPr lang="nl-BE" sz="2000">
              <a:solidFill>
                <a:schemeClr val="bg2"/>
              </a:solidFill>
            </a:endParaRPr>
          </a:p>
          <a:p>
            <a:pPr algn="ctr"/>
            <a:endParaRPr lang="nl-BE">
              <a:solidFill>
                <a:schemeClr val="bg2"/>
              </a:solidFill>
            </a:endParaRPr>
          </a:p>
        </p:txBody>
      </p:sp>
      <p:pic>
        <p:nvPicPr>
          <p:cNvPr id="13" name="Graphic 12" descr="Post-its silhouet">
            <a:extLst>
              <a:ext uri="{FF2B5EF4-FFF2-40B4-BE49-F238E27FC236}">
                <a16:creationId xmlns:a16="http://schemas.microsoft.com/office/drawing/2014/main" id="{4D670116-6991-43A1-A182-441EA0BA75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4516" y="1173657"/>
            <a:ext cx="1724306" cy="1724306"/>
          </a:xfrm>
          <a:prstGeom prst="rect">
            <a:avLst/>
          </a:prstGeom>
        </p:spPr>
      </p:pic>
    </p:spTree>
    <p:extLst>
      <p:ext uri="{BB962C8B-B14F-4D97-AF65-F5344CB8AC3E}">
        <p14:creationId xmlns:p14="http://schemas.microsoft.com/office/powerpoint/2010/main" val="3484615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Afbeelding met tekst&#10;&#10;Beschrijving is gegenereerd met zeer hoge betrouwbaarheid">
            <a:extLst>
              <a:ext uri="{FF2B5EF4-FFF2-40B4-BE49-F238E27FC236}">
                <a16:creationId xmlns:a16="http://schemas.microsoft.com/office/drawing/2014/main" id="{15B9E9F2-6D95-4846-8E99-19C7B25778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81357" y="1154156"/>
            <a:ext cx="8948677" cy="4707004"/>
          </a:xfrm>
          <a:prstGeom prst="rect">
            <a:avLst/>
          </a:prstGeom>
        </p:spPr>
      </p:pic>
      <p:sp>
        <p:nvSpPr>
          <p:cNvPr id="6" name="Titel 1">
            <a:extLst>
              <a:ext uri="{FF2B5EF4-FFF2-40B4-BE49-F238E27FC236}">
                <a16:creationId xmlns:a16="http://schemas.microsoft.com/office/drawing/2014/main" id="{402A1316-2E24-4F8C-9913-CF6CF9D634BE}"/>
              </a:ext>
            </a:extLst>
          </p:cNvPr>
          <p:cNvSpPr txBox="1">
            <a:spLocks/>
          </p:cNvSpPr>
          <p:nvPr/>
        </p:nvSpPr>
        <p:spPr>
          <a:xfrm>
            <a:off x="613207" y="365125"/>
            <a:ext cx="10962610" cy="9865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r>
              <a:rPr lang="nl-BE"/>
              <a:t>Nog vragen? </a:t>
            </a:r>
          </a:p>
        </p:txBody>
      </p:sp>
    </p:spTree>
    <p:extLst>
      <p:ext uri="{BB962C8B-B14F-4D97-AF65-F5344CB8AC3E}">
        <p14:creationId xmlns:p14="http://schemas.microsoft.com/office/powerpoint/2010/main" val="3252897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haak, metaalwaren, persoon&#10;&#10;Automatisch gegenereerde beschrijving">
            <a:extLst>
              <a:ext uri="{FF2B5EF4-FFF2-40B4-BE49-F238E27FC236}">
                <a16:creationId xmlns:a16="http://schemas.microsoft.com/office/drawing/2014/main" id="{64AD04B2-5680-FBC9-04D6-FD9ABFBC986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8691" y="3378004"/>
            <a:ext cx="3244382" cy="2162921"/>
          </a:xfrm>
          <a:prstGeom prst="rect">
            <a:avLst/>
          </a:prstGeom>
        </p:spPr>
      </p:pic>
      <p:pic>
        <p:nvPicPr>
          <p:cNvPr id="22" name="Afbeelding 21" descr="Afbeelding met haak, metaalwaren&#10;&#10;Automatisch gegenereerde beschrijving">
            <a:extLst>
              <a:ext uri="{FF2B5EF4-FFF2-40B4-BE49-F238E27FC236}">
                <a16:creationId xmlns:a16="http://schemas.microsoft.com/office/drawing/2014/main" id="{35A83D6D-F4D4-22F9-56AB-9AA9879E150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076336" y="3330288"/>
            <a:ext cx="2925186" cy="1950124"/>
          </a:xfrm>
          <a:prstGeom prst="rect">
            <a:avLst/>
          </a:prstGeom>
        </p:spPr>
      </p:pic>
      <p:pic>
        <p:nvPicPr>
          <p:cNvPr id="27" name="Afbeelding 26" descr="Afbeelding met tekst, logo, Lettertype, Graphics&#10;&#10;Automatisch gegenereerde beschrijving">
            <a:extLst>
              <a:ext uri="{FF2B5EF4-FFF2-40B4-BE49-F238E27FC236}">
                <a16:creationId xmlns:a16="http://schemas.microsoft.com/office/drawing/2014/main" id="{3DBDB6D4-9AF0-7345-A275-399851A9EA3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835445" y="471079"/>
            <a:ext cx="4521110" cy="4521110"/>
          </a:xfrm>
          <a:prstGeom prst="rect">
            <a:avLst/>
          </a:prstGeom>
        </p:spPr>
      </p:pic>
    </p:spTree>
    <p:extLst>
      <p:ext uri="{BB962C8B-B14F-4D97-AF65-F5344CB8AC3E}">
        <p14:creationId xmlns:p14="http://schemas.microsoft.com/office/powerpoint/2010/main" val="1850394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66AAA5DF-B955-4C50-88B1-D287B712044E}"/>
              </a:ext>
            </a:extLst>
          </p:cNvPr>
          <p:cNvSpPr>
            <a:spLocks noGrp="1"/>
          </p:cNvSpPr>
          <p:nvPr>
            <p:ph type="ctrTitle"/>
          </p:nvPr>
        </p:nvSpPr>
        <p:spPr/>
        <p:txBody>
          <a:bodyPr/>
          <a:lstStyle/>
          <a:p>
            <a:r>
              <a:rPr lang="nl-BE"/>
              <a:t>Stoppen met roken, het kan!</a:t>
            </a:r>
          </a:p>
        </p:txBody>
      </p:sp>
      <p:sp>
        <p:nvSpPr>
          <p:cNvPr id="31" name="Subtitle 30">
            <a:extLst>
              <a:ext uri="{FF2B5EF4-FFF2-40B4-BE49-F238E27FC236}">
                <a16:creationId xmlns:a16="http://schemas.microsoft.com/office/drawing/2014/main" id="{950961F7-2F94-4ECC-8E8F-99FE340A335D}"/>
              </a:ext>
            </a:extLst>
          </p:cNvPr>
          <p:cNvSpPr>
            <a:spLocks noGrp="1"/>
          </p:cNvSpPr>
          <p:nvPr>
            <p:ph type="subTitle" idx="1"/>
          </p:nvPr>
        </p:nvSpPr>
        <p:spPr/>
        <p:txBody>
          <a:bodyPr/>
          <a:lstStyle/>
          <a:p>
            <a:r>
              <a:rPr lang="nl-BE">
                <a:solidFill>
                  <a:schemeClr val="tx2"/>
                </a:solidFill>
              </a:rPr>
              <a:t>Een eerste stap voor jouw rookstopplan</a:t>
            </a:r>
          </a:p>
        </p:txBody>
      </p:sp>
      <p:pic>
        <p:nvPicPr>
          <p:cNvPr id="4" name="Afbeelding 2">
            <a:extLst>
              <a:ext uri="{FF2B5EF4-FFF2-40B4-BE49-F238E27FC236}">
                <a16:creationId xmlns:a16="http://schemas.microsoft.com/office/drawing/2014/main" id="{12BD18F0-A65F-45EA-A57B-66D4F311C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55" y="5161912"/>
            <a:ext cx="3211633" cy="15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62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BD308AE6-8BD3-042A-4ECE-8F716154A46C}"/>
              </a:ext>
            </a:extLst>
          </p:cNvPr>
          <p:cNvPicPr>
            <a:picLocks noGrp="1" noChangeAspect="1"/>
          </p:cNvPicPr>
          <p:nvPr>
            <p:ph idx="1"/>
          </p:nvPr>
        </p:nvPicPr>
        <p:blipFill>
          <a:blip r:embed="rId3"/>
          <a:stretch>
            <a:fillRect/>
          </a:stretch>
        </p:blipFill>
        <p:spPr>
          <a:xfrm>
            <a:off x="8599920" y="124390"/>
            <a:ext cx="2232248" cy="3425825"/>
          </a:xfrm>
          <a:prstGeom prst="rect">
            <a:avLst/>
          </a:prstGeom>
        </p:spPr>
      </p:pic>
      <p:pic>
        <p:nvPicPr>
          <p:cNvPr id="3" name="Afbeelding 2" descr="Afbeelding met tekst, schermopname, patroon&#10;&#10;Automatisch gegenereerde beschrijving">
            <a:extLst>
              <a:ext uri="{FF2B5EF4-FFF2-40B4-BE49-F238E27FC236}">
                <a16:creationId xmlns:a16="http://schemas.microsoft.com/office/drawing/2014/main" id="{233D3977-CA84-F2F5-E69C-D5EB247C6591}"/>
              </a:ext>
            </a:extLst>
          </p:cNvPr>
          <p:cNvPicPr>
            <a:picLocks noChangeAspect="1"/>
          </p:cNvPicPr>
          <p:nvPr/>
        </p:nvPicPr>
        <p:blipFill>
          <a:blip r:embed="rId4"/>
          <a:stretch>
            <a:fillRect/>
          </a:stretch>
        </p:blipFill>
        <p:spPr>
          <a:xfrm>
            <a:off x="3057331" y="921243"/>
            <a:ext cx="5279571" cy="5279571"/>
          </a:xfrm>
          <a:prstGeom prst="rect">
            <a:avLst/>
          </a:prstGeom>
        </p:spPr>
      </p:pic>
      <p:sp>
        <p:nvSpPr>
          <p:cNvPr id="7" name="Titel 6">
            <a:extLst>
              <a:ext uri="{FF2B5EF4-FFF2-40B4-BE49-F238E27FC236}">
                <a16:creationId xmlns:a16="http://schemas.microsoft.com/office/drawing/2014/main" id="{478928E7-D8D3-A05B-24C0-8156638FB9B2}"/>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72204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vies&#10;&#10;Automatisch gegenereerde beschrijving">
            <a:extLst>
              <a:ext uri="{FF2B5EF4-FFF2-40B4-BE49-F238E27FC236}">
                <a16:creationId xmlns:a16="http://schemas.microsoft.com/office/drawing/2014/main" id="{DE67779D-1508-4D90-B288-B0CDD899ED43}"/>
              </a:ext>
            </a:extLst>
          </p:cNvPr>
          <p:cNvPicPr>
            <a:picLocks noChangeAspect="1"/>
          </p:cNvPicPr>
          <p:nvPr/>
        </p:nvPicPr>
        <p:blipFill>
          <a:blip r:embed="rId2"/>
          <a:stretch>
            <a:fillRect/>
          </a:stretch>
        </p:blipFill>
        <p:spPr>
          <a:xfrm>
            <a:off x="0" y="-190500"/>
            <a:ext cx="12192000" cy="6858000"/>
          </a:xfrm>
          <a:prstGeom prst="rect">
            <a:avLst/>
          </a:prstGeom>
        </p:spPr>
      </p:pic>
      <p:sp>
        <p:nvSpPr>
          <p:cNvPr id="5" name="Title 29">
            <a:extLst>
              <a:ext uri="{FF2B5EF4-FFF2-40B4-BE49-F238E27FC236}">
                <a16:creationId xmlns:a16="http://schemas.microsoft.com/office/drawing/2014/main" id="{2A0C82C1-FCA4-4B00-89DC-201502C0FAA6}"/>
              </a:ext>
            </a:extLst>
          </p:cNvPr>
          <p:cNvSpPr txBox="1">
            <a:spLocks/>
          </p:cNvSpPr>
          <p:nvPr/>
        </p:nvSpPr>
        <p:spPr>
          <a:xfrm>
            <a:off x="1012644" y="1197809"/>
            <a:ext cx="5203990" cy="23496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2"/>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Hoe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komt</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het </a:t>
            </a:r>
            <a:b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b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dat</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jullie</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nog</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niet</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b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b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gestopt</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r>
              <a:rPr kumimoji="0" lang="en-US" sz="3200" b="1" i="0" u="none" strike="noStrike" kern="1200" cap="none" spc="0" normalizeH="0" baseline="0" noProof="0" err="1">
                <a:ln>
                  <a:noFill/>
                </a:ln>
                <a:solidFill>
                  <a:srgbClr val="DA002F"/>
                </a:solidFill>
                <a:effectLst/>
                <a:uLnTx/>
                <a:uFillTx/>
                <a:latin typeface="Trebuchet MS" panose="020B0603020202020204" pitchFamily="34" charset="0"/>
                <a:ea typeface="+mj-ea"/>
                <a:cs typeface="+mj-cs"/>
              </a:rPr>
              <a:t>zijn</a:t>
            </a:r>
            <a:r>
              <a:rPr kumimoji="0" lang="en-US" sz="3200" b="1" i="0" u="none" strike="noStrike" kern="1200" cap="none" spc="0" normalizeH="0" baseline="0" noProof="0">
                <a:ln>
                  <a:noFill/>
                </a:ln>
                <a:solidFill>
                  <a:srgbClr val="DA002F"/>
                </a:solidFill>
                <a:effectLst/>
                <a:uLnTx/>
                <a:uFillTx/>
                <a:latin typeface="Trebuchet MS" panose="020B0603020202020204" pitchFamily="34" charset="0"/>
                <a:ea typeface="+mj-ea"/>
                <a:cs typeface="+mj-cs"/>
              </a:rPr>
              <a:t>? </a:t>
            </a:r>
          </a:p>
        </p:txBody>
      </p:sp>
      <p:pic>
        <p:nvPicPr>
          <p:cNvPr id="7" name="Graphic 6" descr="Chatballon met effen opvulling">
            <a:extLst>
              <a:ext uri="{FF2B5EF4-FFF2-40B4-BE49-F238E27FC236}">
                <a16:creationId xmlns:a16="http://schemas.microsoft.com/office/drawing/2014/main" id="{A9D0AE76-1BF7-4E68-956B-6965911A31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 y="4446975"/>
            <a:ext cx="1721031" cy="1721031"/>
          </a:xfrm>
          <a:prstGeom prst="rect">
            <a:avLst/>
          </a:prstGeom>
        </p:spPr>
      </p:pic>
      <p:sp>
        <p:nvSpPr>
          <p:cNvPr id="2" name="Tekstvak 1">
            <a:extLst>
              <a:ext uri="{FF2B5EF4-FFF2-40B4-BE49-F238E27FC236}">
                <a16:creationId xmlns:a16="http://schemas.microsoft.com/office/drawing/2014/main" id="{771F7E64-4565-8352-9BCB-99EB558C4F73}"/>
              </a:ext>
            </a:extLst>
          </p:cNvPr>
          <p:cNvSpPr txBox="1"/>
          <p:nvPr/>
        </p:nvSpPr>
        <p:spPr>
          <a:xfrm>
            <a:off x="695325" y="5875618"/>
            <a:ext cx="1247775" cy="584775"/>
          </a:xfrm>
          <a:prstGeom prst="rect">
            <a:avLst/>
          </a:prstGeom>
          <a:noFill/>
        </p:spPr>
        <p:txBody>
          <a:bodyPr wrap="square" rtlCol="0">
            <a:spAutoFit/>
          </a:bodyPr>
          <a:lstStyle/>
          <a:p>
            <a:pPr algn="l"/>
            <a:r>
              <a:rPr lang="nl-BE" sz="3200">
                <a:solidFill>
                  <a:srgbClr val="DA002F"/>
                </a:solidFill>
                <a:latin typeface="Trebuchet MS" panose="020B0603020202020204" pitchFamily="34" charset="0"/>
              </a:rPr>
              <a:t>CHAT</a:t>
            </a:r>
          </a:p>
        </p:txBody>
      </p:sp>
    </p:spTree>
    <p:extLst>
      <p:ext uri="{BB962C8B-B14F-4D97-AF65-F5344CB8AC3E}">
        <p14:creationId xmlns:p14="http://schemas.microsoft.com/office/powerpoint/2010/main" val="352899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194779-3051-4DDE-94AC-2E290439652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0960" r="9091" b="20859"/>
          <a:stretch/>
        </p:blipFill>
        <p:spPr>
          <a:xfrm>
            <a:off x="20" y="10"/>
            <a:ext cx="12191980" cy="6857990"/>
          </a:xfrm>
          <a:prstGeom prst="rect">
            <a:avLst/>
          </a:prstGeom>
        </p:spPr>
      </p:pic>
      <p:sp>
        <p:nvSpPr>
          <p:cNvPr id="55324" name="Rectangle 5532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298" name="Tijdelijke aanduiding voor inhoud 2">
            <a:extLst>
              <a:ext uri="{FF2B5EF4-FFF2-40B4-BE49-F238E27FC236}">
                <a16:creationId xmlns:a16="http://schemas.microsoft.com/office/drawing/2014/main" id="{FDC80121-C819-4AAB-B772-B3D364DC791C}"/>
              </a:ext>
            </a:extLst>
          </p:cNvPr>
          <p:cNvSpPr>
            <a:spLocks noGrp="1" noChangeArrowheads="1"/>
          </p:cNvSpPr>
          <p:nvPr>
            <p:ph idx="1"/>
          </p:nvPr>
        </p:nvSpPr>
        <p:spPr>
          <a:xfrm>
            <a:off x="336012" y="1467450"/>
            <a:ext cx="7550147" cy="3773010"/>
          </a:xfrm>
        </p:spPr>
        <p:txBody>
          <a:bodyPr>
            <a:normAutofit fontScale="92500" lnSpcReduction="20000"/>
          </a:bodyPr>
          <a:lstStyle/>
          <a:p>
            <a:pPr>
              <a:lnSpc>
                <a:spcPct val="90000"/>
              </a:lnSpc>
              <a:defRPr/>
            </a:pPr>
            <a:r>
              <a:rPr lang="nl-BE" altLang="nl-BE" sz="2200"/>
              <a:t>Gemiddelde prijs per pakje van 20 sigaretten =  11 €</a:t>
            </a:r>
          </a:p>
          <a:p>
            <a:pPr>
              <a:lnSpc>
                <a:spcPct val="90000"/>
              </a:lnSpc>
              <a:defRPr/>
            </a:pPr>
            <a:r>
              <a:rPr lang="nl-BE" altLang="nl-BE" sz="2200"/>
              <a:t>Gemiddeld roken rokers 5,5 pakjes per week</a:t>
            </a:r>
            <a:br>
              <a:rPr lang="nl-BE" altLang="nl-BE" sz="2200"/>
            </a:br>
            <a:endParaRPr lang="nl-BE" altLang="nl-BE" sz="2200"/>
          </a:p>
          <a:p>
            <a:pPr marL="342900" indent="-342900">
              <a:lnSpc>
                <a:spcPct val="90000"/>
              </a:lnSpc>
              <a:buFont typeface="Arial" panose="020B0604020202020204" pitchFamily="34" charset="0"/>
              <a:buChar char="•"/>
              <a:defRPr/>
            </a:pPr>
            <a:r>
              <a:rPr lang="nl-BE" altLang="nl-BE" sz="2200"/>
              <a:t>11 € x 5,5 = 60,50 € / week </a:t>
            </a:r>
          </a:p>
          <a:p>
            <a:pPr marL="342900" indent="-342900">
              <a:lnSpc>
                <a:spcPct val="90000"/>
              </a:lnSpc>
              <a:buFont typeface="Arial" panose="020B0604020202020204" pitchFamily="34" charset="0"/>
              <a:buChar char="•"/>
              <a:defRPr/>
            </a:pPr>
            <a:r>
              <a:rPr lang="nl-BE" altLang="nl-BE" sz="2200"/>
              <a:t>60,50 € x 4 = 242 € / maand</a:t>
            </a:r>
          </a:p>
          <a:p>
            <a:pPr marL="342900" indent="-342900">
              <a:lnSpc>
                <a:spcPct val="90000"/>
              </a:lnSpc>
              <a:buFont typeface="Arial" panose="020B0604020202020204" pitchFamily="34" charset="0"/>
              <a:buChar char="•"/>
              <a:defRPr/>
            </a:pPr>
            <a:r>
              <a:rPr lang="nl-BE" altLang="nl-BE" sz="2200"/>
              <a:t>60,50 € x 52 = 3146 € / jaar</a:t>
            </a:r>
          </a:p>
          <a:p>
            <a:pPr marL="342900" indent="-342900">
              <a:lnSpc>
                <a:spcPct val="90000"/>
              </a:lnSpc>
              <a:buFont typeface="Arial" panose="020B0604020202020204" pitchFamily="34" charset="0"/>
              <a:buChar char="•"/>
              <a:defRPr/>
            </a:pPr>
            <a:endParaRPr lang="nl-BE" altLang="nl-BE" sz="2200"/>
          </a:p>
          <a:p>
            <a:pPr>
              <a:lnSpc>
                <a:spcPct val="90000"/>
              </a:lnSpc>
              <a:defRPr/>
            </a:pPr>
            <a:r>
              <a:rPr lang="nl-BE" altLang="nl-BE" sz="1300"/>
              <a:t>* Prijzen 2024</a:t>
            </a:r>
          </a:p>
        </p:txBody>
      </p:sp>
      <p:pic>
        <p:nvPicPr>
          <p:cNvPr id="6" name="Graphic 5" descr="Rekenmachine met effen opvulling">
            <a:extLst>
              <a:ext uri="{FF2B5EF4-FFF2-40B4-BE49-F238E27FC236}">
                <a16:creationId xmlns:a16="http://schemas.microsoft.com/office/drawing/2014/main" id="{82AC7802-A7F2-4E7E-909F-2260BAF778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1447" y="4459224"/>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29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2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LIDARIS master">
  <a:themeElements>
    <a:clrScheme name="SOLIDARIS">
      <a:dk1>
        <a:srgbClr val="191919"/>
      </a:dk1>
      <a:lt1>
        <a:sysClr val="window" lastClr="FFFFFF"/>
      </a:lt1>
      <a:dk2>
        <a:srgbClr val="F2D9DA"/>
      </a:dk2>
      <a:lt2>
        <a:srgbClr val="DA002F"/>
      </a:lt2>
      <a:accent1>
        <a:srgbClr val="DA002F"/>
      </a:accent1>
      <a:accent2>
        <a:srgbClr val="B08588"/>
      </a:accent2>
      <a:accent3>
        <a:srgbClr val="D78279"/>
      </a:accent3>
      <a:accent4>
        <a:srgbClr val="D8E4EE"/>
      </a:accent4>
      <a:accent5>
        <a:srgbClr val="87BFB4"/>
      </a:accent5>
      <a:accent6>
        <a:srgbClr val="FFFFFF"/>
      </a:accent6>
      <a:hlink>
        <a:srgbClr val="191919"/>
      </a:hlink>
      <a:folHlink>
        <a:srgbClr val="1919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latin typeface="Trebuchet MS" panose="020B0603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030417b-ad76-4cae-9508-d0b9eef729c2" xsi:nil="true"/>
    <lcf76f155ced4ddcb4097134ff3c332f xmlns="4b1e3328-f52a-4029-86ca-a233dcbd4e6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99F75BFE850345869FB0A64AEAE3DE" ma:contentTypeVersion="20" ma:contentTypeDescription="Een nieuw document maken." ma:contentTypeScope="" ma:versionID="6584bc1516b518df5625c049d3ccaf5b">
  <xsd:schema xmlns:xsd="http://www.w3.org/2001/XMLSchema" xmlns:xs="http://www.w3.org/2001/XMLSchema" xmlns:p="http://schemas.microsoft.com/office/2006/metadata/properties" xmlns:ns2="4b1e3328-f52a-4029-86ca-a233dcbd4e6e" xmlns:ns3="515aa119-1723-4115-8ccb-26fd2eaf65e0" xmlns:ns4="9030417b-ad76-4cae-9508-d0b9eef729c2" targetNamespace="http://schemas.microsoft.com/office/2006/metadata/properties" ma:root="true" ma:fieldsID="8a260fc965e6b39183ed72c6238323e0" ns2:_="" ns3:_="" ns4:_="">
    <xsd:import namespace="4b1e3328-f52a-4029-86ca-a233dcbd4e6e"/>
    <xsd:import namespace="515aa119-1723-4115-8ccb-26fd2eaf65e0"/>
    <xsd:import namespace="9030417b-ad76-4cae-9508-d0b9eef729c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4: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1e3328-f52a-4029-86ca-a233dcbd4e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edd3a80c-dcfc-4322-8472-55d1b294c1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5aa119-1723-4115-8ccb-26fd2eaf65e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30417b-ad76-4cae-9508-d0b9eef729c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1dee30f-ea1d-4c00-8711-af0c137b7b7d}" ma:internalName="TaxCatchAll" ma:showField="CatchAllData" ma:web="515aa119-1723-4115-8ccb-26fd2eaf65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9D2BC2-7AFF-4EE8-956E-F00232124CAB}">
  <ds:schemaRefs>
    <ds:schemaRef ds:uri="http://schemas.openxmlformats.org/package/2006/metadata/core-properties"/>
    <ds:schemaRef ds:uri="http://purl.org/dc/terms/"/>
    <ds:schemaRef ds:uri="515aa119-1723-4115-8ccb-26fd2eaf65e0"/>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9030417b-ad76-4cae-9508-d0b9eef729c2"/>
    <ds:schemaRef ds:uri="4b1e3328-f52a-4029-86ca-a233dcbd4e6e"/>
    <ds:schemaRef ds:uri="http://www.w3.org/XML/1998/namespace"/>
  </ds:schemaRefs>
</ds:datastoreItem>
</file>

<file path=customXml/itemProps2.xml><?xml version="1.0" encoding="utf-8"?>
<ds:datastoreItem xmlns:ds="http://schemas.openxmlformats.org/officeDocument/2006/customXml" ds:itemID="{B26E3903-1069-4C3F-B425-8721EE38054F}">
  <ds:schemaRefs>
    <ds:schemaRef ds:uri="4b1e3328-f52a-4029-86ca-a233dcbd4e6e"/>
    <ds:schemaRef ds:uri="515aa119-1723-4115-8ccb-26fd2eaf65e0"/>
    <ds:schemaRef ds:uri="9030417b-ad76-4cae-9508-d0b9eef729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28CD55-B7C9-43AE-B035-B29673F513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1431</TotalTime>
  <Words>1933</Words>
  <Application>Microsoft Office PowerPoint</Application>
  <PresentationFormat>Breedbeeld</PresentationFormat>
  <Paragraphs>295</Paragraphs>
  <Slides>79</Slides>
  <Notes>26</Notes>
  <HiddenSlides>4</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79</vt:i4>
      </vt:variant>
    </vt:vector>
  </HeadingPairs>
  <TitlesOfParts>
    <vt:vector size="89" baseType="lpstr">
      <vt:lpstr>AngsanaUPC</vt:lpstr>
      <vt:lpstr>Arial</vt:lpstr>
      <vt:lpstr>Book Antiqua</vt:lpstr>
      <vt:lpstr>Calibri</vt:lpstr>
      <vt:lpstr>Consolas</vt:lpstr>
      <vt:lpstr>Neutraface 2 Text Book</vt:lpstr>
      <vt:lpstr>Times New Roman</vt:lpstr>
      <vt:lpstr>Trebuchet MS</vt:lpstr>
      <vt:lpstr>Wingdings</vt:lpstr>
      <vt:lpstr>SOLIDARIS master</vt:lpstr>
      <vt:lpstr>Stoppen met roken, het kan!</vt:lpstr>
      <vt:lpstr>Tips voor een vlot webinar:</vt:lpstr>
      <vt:lpstr>PowerPoint-presentatie</vt:lpstr>
      <vt:lpstr>Stoppen met roken!</vt:lpstr>
      <vt:lpstr>PowerPoint-presentatie</vt:lpstr>
      <vt:lpstr>Stap 1: Motivatie</vt:lpstr>
      <vt:lpstr>Stoppen met roken?</vt:lpstr>
      <vt:lpstr>PowerPoint-presentatie</vt:lpstr>
      <vt:lpstr>PowerPoint-presentatie</vt:lpstr>
      <vt:lpstr>PowerPoint-presentatie</vt:lpstr>
      <vt:lpstr>PowerPoint-presentatie</vt:lpstr>
      <vt:lpstr>Roken door de jaren heen </vt:lpstr>
      <vt:lpstr>Roken door de jaren heen </vt:lpstr>
      <vt:lpstr>Redenen om te stoppen</vt:lpstr>
      <vt:lpstr>Voldoende kennis = voldoende argumenten?</vt:lpstr>
      <vt:lpstr>PowerPoint-presentatie</vt:lpstr>
      <vt:lpstr>PowerPoint-presentatie</vt:lpstr>
      <vt:lpstr>PowerPoint-presentatie</vt:lpstr>
      <vt:lpstr>PowerPoint-presentatie</vt:lpstr>
      <vt:lpstr>PowerPoint-presentatie</vt:lpstr>
      <vt:lpstr>PowerPoint-presentatie</vt:lpstr>
      <vt:lpstr>Stap 2: informatie</vt:lpstr>
      <vt:lpstr>PowerPoint-presentatie</vt:lpstr>
      <vt:lpstr>Welke stoffen zitten er in rookwaar?</vt:lpstr>
      <vt:lpstr>Welke andere stoffen zitten er in rookwaar?</vt:lpstr>
      <vt:lpstr>PowerPoint-presentatie</vt:lpstr>
      <vt:lpstr>Additieven </vt:lpstr>
      <vt:lpstr>Additieven: waarom?</vt:lpstr>
      <vt:lpstr>Koolstofmonoxide of CO</vt:lpstr>
      <vt:lpstr>Doe de test</vt:lpstr>
      <vt:lpstr>Wat maakt stoppen niet eenvoudig? </vt:lpstr>
      <vt:lpstr>PowerPoint-presentatie</vt:lpstr>
      <vt:lpstr>PowerPoint-presentatie</vt:lpstr>
      <vt:lpstr>PowerPoint-presentatie</vt:lpstr>
      <vt:lpstr>PowerPoint-presentatie</vt:lpstr>
      <vt:lpstr>De Fagerström-test voor  nicotine-afhankelijkheid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(Schijnbare) voordelen </vt:lpstr>
      <vt:lpstr>Alternatieven </vt:lpstr>
      <vt:lpstr>Wat helpt jullie nog om met emoties om te gaan op momenten dat je niet kan roken?</vt:lpstr>
      <vt:lpstr>PowerPoint-presentatie</vt:lpstr>
      <vt:lpstr>PowerPoint-presentatie</vt:lpstr>
      <vt:lpstr>Stap 3: Kies je methode</vt:lpstr>
      <vt:lpstr>Stap 3: je eigen methode kiezen</vt:lpstr>
      <vt:lpstr>Stoppen met roken? Wie kan je helpen:</vt:lpstr>
      <vt:lpstr>Huisarts - Apotheker</vt:lpstr>
      <vt:lpstr>2. Tabakstop.be</vt:lpstr>
      <vt:lpstr>3. Begeleiding door een tabacoloog</vt:lpstr>
      <vt:lpstr>4. Begeleiding door een tabacoloog van Solidaris </vt:lpstr>
      <vt:lpstr>4. Begeleiding door een tabacoloog van Solidaris : tarief</vt:lpstr>
      <vt:lpstr>Wie zijn onze tabacologen?</vt:lpstr>
      <vt:lpstr>PowerPoint-presentatie</vt:lpstr>
      <vt:lpstr>PowerPoint-presentatie</vt:lpstr>
      <vt:lpstr>PowerPoint-presentatie</vt:lpstr>
      <vt:lpstr>PowerPoint-presentatie</vt:lpstr>
      <vt:lpstr>PowerPoint-presentatie</vt:lpstr>
      <vt:lpstr>Stoppen met roken, het kan!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Stoppen met roken, het kan!</dc:title>
  <dc:creator>Mark Heremans</dc:creator>
  <cp:lastModifiedBy>Fiers, Silke</cp:lastModifiedBy>
  <cp:revision>2</cp:revision>
  <dcterms:created xsi:type="dcterms:W3CDTF">2023-01-05T10:41:15Z</dcterms:created>
  <dcterms:modified xsi:type="dcterms:W3CDTF">2025-01-07T14:28:32Z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0x010100CD99F75BFE850345869FB0A64AEAE3DE</vt:lpwstr>
  </property>
  <property fmtid="{D5CDD505-2E9C-101B-9397-08002B2CF9AE}" pid="3" name="MediaServiceImageTags">
    <vt:lpwstr/>
  </property>
</Properties>
</file>